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12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120000" cy="1080000"/>
          </a:xfrm>
          <a:prstGeom prst="rect">
            <a:avLst/>
          </a:prstGeom>
          <a:solidFill>
            <a:srgbClr val="003A70"/>
          </a:solidFill>
          <a:ln>
            <a:solidFill>
              <a:srgbClr val="003A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144000"/>
            <a:ext cx="90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PLAN PARTICULIER DE MISE EN SÛRETÉ (PPMS)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0000" y="1260000"/>
            <a:ext cx="3600000" cy="2160000"/>
          </a:xfrm>
          <a:prstGeom prst="roundRect">
            <a:avLst/>
          </a:prstGeom>
          <a:solidFill>
            <a:srgbClr val="0072B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1. Objectifs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88000" y="1260000"/>
            <a:ext cx="3600000" cy="2160000"/>
          </a:xfrm>
          <a:prstGeom prst="roundRect">
            <a:avLst/>
          </a:prstGeom>
          <a:solidFill>
            <a:srgbClr val="4CAF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2. Risques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96000" y="1260000"/>
            <a:ext cx="3600000" cy="2160000"/>
          </a:xfrm>
          <a:prstGeom prst="roundRect">
            <a:avLst/>
          </a:prstGeom>
          <a:solidFill>
            <a:srgbClr val="FF98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3. Alerte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04000" y="1260000"/>
            <a:ext cx="3600000" cy="2160000"/>
          </a:xfrm>
          <a:prstGeom prst="roundRect">
            <a:avLst/>
          </a:prstGeom>
          <a:solidFill>
            <a:srgbClr val="9C27B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4. Organisation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0000" y="3780000"/>
            <a:ext cx="3600000" cy="2160000"/>
          </a:xfrm>
          <a:prstGeom prst="roundRect">
            <a:avLst/>
          </a:prstGeom>
          <a:solidFill>
            <a:srgbClr val="DC354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5. Conduites à tenir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20000" y="3780000"/>
            <a:ext cx="3600000" cy="2160000"/>
          </a:xfrm>
          <a:prstGeom prst="roundRect">
            <a:avLst/>
          </a:prstGeom>
          <a:solidFill>
            <a:srgbClr val="2196F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6. Plan du site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60000" y="3780000"/>
            <a:ext cx="3600000" cy="2160000"/>
          </a:xfrm>
          <a:prstGeom prst="roundRect">
            <a:avLst/>
          </a:prstGeom>
          <a:solidFill>
            <a:srgbClr val="2E7D3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7. Exercices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20000" y="6840000"/>
            <a:ext cx="3600000" cy="2160000"/>
          </a:xfrm>
          <a:prstGeom prst="roundRect">
            <a:avLst/>
          </a:prstGeom>
          <a:solidFill>
            <a:srgbClr val="C628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8. Registre &amp; Suivi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9900000"/>
            <a:ext cx="15120000" cy="720000"/>
          </a:xfrm>
          <a:prstGeom prst="rect">
            <a:avLst/>
          </a:prstGeom>
          <a:solidFill>
            <a:srgbClr val="003A7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MODELE PPMS A3 PAYSAGE - PERSONNALISABLE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