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image" Target="../media/image-3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image" Target="../media/image-8-13.png"/><Relationship Id="rId14" Type="http://schemas.openxmlformats.org/officeDocument/2006/relationships/image" Target="../media/image-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9.png"/><Relationship Id="rId10" Type="http://schemas.openxmlformats.org/officeDocument/2006/relationships/image" Target="../media/image-13-10.sv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sv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image" Target="../media/image-18-8.svg"/><Relationship Id="rId9" Type="http://schemas.openxmlformats.org/officeDocument/2006/relationships/image" Target="../media/image-18-9.png"/><Relationship Id="rId10" Type="http://schemas.openxmlformats.org/officeDocument/2006/relationships/image" Target="../media/image-18-10.sv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sv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5" Type="http://schemas.openxmlformats.org/officeDocument/2006/relationships/image" Target="../media/image-19-5.png"/><Relationship Id="rId6" Type="http://schemas.openxmlformats.org/officeDocument/2006/relationships/image" Target="../media/image-19-6.svg"/><Relationship Id="rId7" Type="http://schemas.openxmlformats.org/officeDocument/2006/relationships/image" Target="../media/image-19-7.png"/><Relationship Id="rId8" Type="http://schemas.openxmlformats.org/officeDocument/2006/relationships/image" Target="../media/image-1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3" Type="http://schemas.openxmlformats.org/officeDocument/2006/relationships/image" Target="../media/image-21-3.png"/><Relationship Id="rId4" Type="http://schemas.openxmlformats.org/officeDocument/2006/relationships/image" Target="../media/image-21-4.svg"/><Relationship Id="rId5" Type="http://schemas.openxmlformats.org/officeDocument/2006/relationships/image" Target="../media/image-21-5.png"/><Relationship Id="rId6" Type="http://schemas.openxmlformats.org/officeDocument/2006/relationships/image" Target="../media/image-2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svg"/><Relationship Id="rId3" Type="http://schemas.openxmlformats.org/officeDocument/2006/relationships/image" Target="../media/image-23-3.png"/><Relationship Id="rId4" Type="http://schemas.openxmlformats.org/officeDocument/2006/relationships/image" Target="../media/image-23-4.svg"/><Relationship Id="rId5" Type="http://schemas.openxmlformats.org/officeDocument/2006/relationships/image" Target="../media/image-23-5.png"/><Relationship Id="rId6" Type="http://schemas.openxmlformats.org/officeDocument/2006/relationships/image" Target="../media/image-23-6.svg"/><Relationship Id="rId7" Type="http://schemas.openxmlformats.org/officeDocument/2006/relationships/image" Target="../media/image-23-7.png"/><Relationship Id="rId8" Type="http://schemas.openxmlformats.org/officeDocument/2006/relationships/image" Target="../media/image-23-8.svg"/><Relationship Id="rId9" Type="http://schemas.openxmlformats.org/officeDocument/2006/relationships/image" Target="../media/image-23-9.png"/><Relationship Id="rId10" Type="http://schemas.openxmlformats.org/officeDocument/2006/relationships/image" Target="../media/image-23-10.svg"/><Relationship Id="rId11" Type="http://schemas.openxmlformats.org/officeDocument/2006/relationships/image" Target="../media/image-23-11.png"/><Relationship Id="rId12" Type="http://schemas.openxmlformats.org/officeDocument/2006/relationships/image" Target="../media/image-23-12.svg"/><Relationship Id="rId13" Type="http://schemas.openxmlformats.org/officeDocument/2006/relationships/image" Target="../media/image-23-13.png"/><Relationship Id="rId14" Type="http://schemas.openxmlformats.org/officeDocument/2006/relationships/image" Target="../media/image-23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3.png"/><Relationship Id="rId4" Type="http://schemas.openxmlformats.org/officeDocument/2006/relationships/image" Target="../media/image-24-4.svg"/><Relationship Id="rId5" Type="http://schemas.openxmlformats.org/officeDocument/2006/relationships/image" Target="../media/image-24-5.png"/><Relationship Id="rId6" Type="http://schemas.openxmlformats.org/officeDocument/2006/relationships/image" Target="../media/image-24-6.svg"/><Relationship Id="rId7" Type="http://schemas.openxmlformats.org/officeDocument/2006/relationships/image" Target="../media/image-24-7.png"/><Relationship Id="rId8" Type="http://schemas.openxmlformats.org/officeDocument/2006/relationships/image" Target="../media/image-2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svg"/><Relationship Id="rId3" Type="http://schemas.openxmlformats.org/officeDocument/2006/relationships/image" Target="../media/image-26-3.png"/><Relationship Id="rId4" Type="http://schemas.openxmlformats.org/officeDocument/2006/relationships/image" Target="../media/image-26-4.svg"/><Relationship Id="rId5" Type="http://schemas.openxmlformats.org/officeDocument/2006/relationships/image" Target="../media/image-26-5.png"/><Relationship Id="rId6" Type="http://schemas.openxmlformats.org/officeDocument/2006/relationships/image" Target="../media/image-2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svg"/><Relationship Id="rId3" Type="http://schemas.openxmlformats.org/officeDocument/2006/relationships/image" Target="../media/image-28-3.png"/><Relationship Id="rId4" Type="http://schemas.openxmlformats.org/officeDocument/2006/relationships/image" Target="../media/image-28-4.svg"/><Relationship Id="rId5" Type="http://schemas.openxmlformats.org/officeDocument/2006/relationships/image" Target="../media/image-28-5.png"/><Relationship Id="rId6" Type="http://schemas.openxmlformats.org/officeDocument/2006/relationships/image" Target="../media/image-28-6.svg"/><Relationship Id="rId7" Type="http://schemas.openxmlformats.org/officeDocument/2006/relationships/image" Target="../media/image-28-7.png"/><Relationship Id="rId8" Type="http://schemas.openxmlformats.org/officeDocument/2006/relationships/image" Target="../media/image-28-8.svg"/><Relationship Id="rId9" Type="http://schemas.openxmlformats.org/officeDocument/2006/relationships/image" Target="../media/image-28-9.png"/><Relationship Id="rId10" Type="http://schemas.openxmlformats.org/officeDocument/2006/relationships/image" Target="../media/image-28-10.svg"/><Relationship Id="rId11" Type="http://schemas.openxmlformats.org/officeDocument/2006/relationships/image" Target="../media/image-28-11.png"/><Relationship Id="rId12" Type="http://schemas.openxmlformats.org/officeDocument/2006/relationships/image" Target="../media/image-28-12.svg"/><Relationship Id="rId13" Type="http://schemas.openxmlformats.org/officeDocument/2006/relationships/image" Target="../media/image-28-13.png"/><Relationship Id="rId14" Type="http://schemas.openxmlformats.org/officeDocument/2006/relationships/image" Target="../media/image-2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image" Target="../media/image-29-3.png"/><Relationship Id="rId4" Type="http://schemas.openxmlformats.org/officeDocument/2006/relationships/image" Target="../media/image-29-4.svg"/><Relationship Id="rId5" Type="http://schemas.openxmlformats.org/officeDocument/2006/relationships/image" Target="../media/image-29-5.png"/><Relationship Id="rId6" Type="http://schemas.openxmlformats.org/officeDocument/2006/relationships/image" Target="../media/image-29-6.svg"/><Relationship Id="rId7" Type="http://schemas.openxmlformats.org/officeDocument/2006/relationships/image" Target="../media/image-29-7.png"/><Relationship Id="rId8" Type="http://schemas.openxmlformats.org/officeDocument/2006/relationships/image" Target="../media/image-2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svg"/><Relationship Id="rId3" Type="http://schemas.openxmlformats.org/officeDocument/2006/relationships/image" Target="../media/image-31-3.png"/><Relationship Id="rId4" Type="http://schemas.openxmlformats.org/officeDocument/2006/relationships/image" Target="../media/image-31-4.svg"/><Relationship Id="rId5" Type="http://schemas.openxmlformats.org/officeDocument/2006/relationships/image" Target="../media/image-31-5.png"/><Relationship Id="rId6" Type="http://schemas.openxmlformats.org/officeDocument/2006/relationships/image" Target="../media/image-3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svg"/><Relationship Id="rId3" Type="http://schemas.openxmlformats.org/officeDocument/2006/relationships/image" Target="../media/image-33-3.png"/><Relationship Id="rId4" Type="http://schemas.openxmlformats.org/officeDocument/2006/relationships/image" Target="../media/image-33-4.svg"/><Relationship Id="rId5" Type="http://schemas.openxmlformats.org/officeDocument/2006/relationships/image" Target="../media/image-33-5.png"/><Relationship Id="rId6" Type="http://schemas.openxmlformats.org/officeDocument/2006/relationships/image" Target="../media/image-33-6.svg"/><Relationship Id="rId7" Type="http://schemas.openxmlformats.org/officeDocument/2006/relationships/image" Target="../media/image-33-7.png"/><Relationship Id="rId8" Type="http://schemas.openxmlformats.org/officeDocument/2006/relationships/image" Target="../media/image-33-8.svg"/><Relationship Id="rId9" Type="http://schemas.openxmlformats.org/officeDocument/2006/relationships/image" Target="../media/image-33-9.png"/><Relationship Id="rId10" Type="http://schemas.openxmlformats.org/officeDocument/2006/relationships/image" Target="../media/image-33-10.svg"/><Relationship Id="rId11" Type="http://schemas.openxmlformats.org/officeDocument/2006/relationships/image" Target="../media/image-33-11.png"/><Relationship Id="rId12" Type="http://schemas.openxmlformats.org/officeDocument/2006/relationships/image" Target="../media/image-33-12.svg"/><Relationship Id="rId13" Type="http://schemas.openxmlformats.org/officeDocument/2006/relationships/image" Target="../media/image-33-13.png"/><Relationship Id="rId14" Type="http://schemas.openxmlformats.org/officeDocument/2006/relationships/image" Target="../media/image-33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svg"/><Relationship Id="rId3" Type="http://schemas.openxmlformats.org/officeDocument/2006/relationships/image" Target="../media/image-34-3.png"/><Relationship Id="rId4" Type="http://schemas.openxmlformats.org/officeDocument/2006/relationships/image" Target="../media/image-34-4.svg"/><Relationship Id="rId5" Type="http://schemas.openxmlformats.org/officeDocument/2006/relationships/image" Target="../media/image-34-5.png"/><Relationship Id="rId6" Type="http://schemas.openxmlformats.org/officeDocument/2006/relationships/image" Target="../media/image-34-6.svg"/><Relationship Id="rId7" Type="http://schemas.openxmlformats.org/officeDocument/2006/relationships/image" Target="../media/image-34-7.png"/><Relationship Id="rId8" Type="http://schemas.openxmlformats.org/officeDocument/2006/relationships/image" Target="../media/image-3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svg"/><Relationship Id="rId3" Type="http://schemas.openxmlformats.org/officeDocument/2006/relationships/image" Target="../media/image-36-3.png"/><Relationship Id="rId4" Type="http://schemas.openxmlformats.org/officeDocument/2006/relationships/image" Target="../media/image-36-4.svg"/><Relationship Id="rId5" Type="http://schemas.openxmlformats.org/officeDocument/2006/relationships/image" Target="../media/image-36-5.png"/><Relationship Id="rId6" Type="http://schemas.openxmlformats.org/officeDocument/2006/relationships/image" Target="../media/image-3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svg"/><Relationship Id="rId3" Type="http://schemas.openxmlformats.org/officeDocument/2006/relationships/image" Target="../media/image-38-3.png"/><Relationship Id="rId4" Type="http://schemas.openxmlformats.org/officeDocument/2006/relationships/image" Target="../media/image-38-4.svg"/><Relationship Id="rId5" Type="http://schemas.openxmlformats.org/officeDocument/2006/relationships/image" Target="../media/image-38-5.png"/><Relationship Id="rId6" Type="http://schemas.openxmlformats.org/officeDocument/2006/relationships/image" Target="../media/image-38-6.svg"/><Relationship Id="rId7" Type="http://schemas.openxmlformats.org/officeDocument/2006/relationships/image" Target="../media/image-38-7.png"/><Relationship Id="rId8" Type="http://schemas.openxmlformats.org/officeDocument/2006/relationships/image" Target="../media/image-38-8.svg"/><Relationship Id="rId9" Type="http://schemas.openxmlformats.org/officeDocument/2006/relationships/image" Target="../media/image-38-9.png"/><Relationship Id="rId10" Type="http://schemas.openxmlformats.org/officeDocument/2006/relationships/image" Target="../media/image-38-10.svg"/><Relationship Id="rId11" Type="http://schemas.openxmlformats.org/officeDocument/2006/relationships/image" Target="../media/image-38-11.png"/><Relationship Id="rId12" Type="http://schemas.openxmlformats.org/officeDocument/2006/relationships/image" Target="../media/image-38-12.svg"/><Relationship Id="rId13" Type="http://schemas.openxmlformats.org/officeDocument/2006/relationships/image" Target="../media/image-38-13.png"/><Relationship Id="rId14" Type="http://schemas.openxmlformats.org/officeDocument/2006/relationships/image" Target="../media/image-3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svg"/><Relationship Id="rId3" Type="http://schemas.openxmlformats.org/officeDocument/2006/relationships/image" Target="../media/image-39-3.png"/><Relationship Id="rId4" Type="http://schemas.openxmlformats.org/officeDocument/2006/relationships/image" Target="../media/image-39-4.svg"/><Relationship Id="rId5" Type="http://schemas.openxmlformats.org/officeDocument/2006/relationships/image" Target="../media/image-39-5.png"/><Relationship Id="rId6" Type="http://schemas.openxmlformats.org/officeDocument/2006/relationships/image" Target="../media/image-39-6.svg"/><Relationship Id="rId7" Type="http://schemas.openxmlformats.org/officeDocument/2006/relationships/image" Target="../media/image-39-7.png"/><Relationship Id="rId8" Type="http://schemas.openxmlformats.org/officeDocument/2006/relationships/image" Target="../media/image-3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svg"/><Relationship Id="rId3" Type="http://schemas.openxmlformats.org/officeDocument/2006/relationships/image" Target="../media/image-41-3.png"/><Relationship Id="rId4" Type="http://schemas.openxmlformats.org/officeDocument/2006/relationships/image" Target="../media/image-41-4.svg"/><Relationship Id="rId5" Type="http://schemas.openxmlformats.org/officeDocument/2006/relationships/image" Target="../media/image-41-5.png"/><Relationship Id="rId6" Type="http://schemas.openxmlformats.org/officeDocument/2006/relationships/image" Target="../media/image-4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svg"/><Relationship Id="rId3" Type="http://schemas.openxmlformats.org/officeDocument/2006/relationships/image" Target="../media/image-43-3.png"/><Relationship Id="rId4" Type="http://schemas.openxmlformats.org/officeDocument/2006/relationships/image" Target="../media/image-43-4.svg"/><Relationship Id="rId5" Type="http://schemas.openxmlformats.org/officeDocument/2006/relationships/image" Target="../media/image-43-5.png"/><Relationship Id="rId6" Type="http://schemas.openxmlformats.org/officeDocument/2006/relationships/image" Target="../media/image-43-6.svg"/><Relationship Id="rId7" Type="http://schemas.openxmlformats.org/officeDocument/2006/relationships/image" Target="../media/image-43-7.png"/><Relationship Id="rId8" Type="http://schemas.openxmlformats.org/officeDocument/2006/relationships/image" Target="../media/image-43-8.svg"/><Relationship Id="rId9" Type="http://schemas.openxmlformats.org/officeDocument/2006/relationships/image" Target="../media/image-43-9.png"/><Relationship Id="rId10" Type="http://schemas.openxmlformats.org/officeDocument/2006/relationships/image" Target="../media/image-43-10.svg"/><Relationship Id="rId11" Type="http://schemas.openxmlformats.org/officeDocument/2006/relationships/image" Target="../media/image-43-11.png"/><Relationship Id="rId12" Type="http://schemas.openxmlformats.org/officeDocument/2006/relationships/image" Target="../media/image-43-12.svg"/><Relationship Id="rId13" Type="http://schemas.openxmlformats.org/officeDocument/2006/relationships/image" Target="../media/image-43-13.png"/><Relationship Id="rId14" Type="http://schemas.openxmlformats.org/officeDocument/2006/relationships/image" Target="../media/image-43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svg"/><Relationship Id="rId3" Type="http://schemas.openxmlformats.org/officeDocument/2006/relationships/image" Target="../media/image-44-3.png"/><Relationship Id="rId4" Type="http://schemas.openxmlformats.org/officeDocument/2006/relationships/image" Target="../media/image-44-4.svg"/><Relationship Id="rId5" Type="http://schemas.openxmlformats.org/officeDocument/2006/relationships/image" Target="../media/image-44-5.png"/><Relationship Id="rId6" Type="http://schemas.openxmlformats.org/officeDocument/2006/relationships/image" Target="../media/image-44-6.svg"/><Relationship Id="rId7" Type="http://schemas.openxmlformats.org/officeDocument/2006/relationships/image" Target="../media/image-44-7.png"/><Relationship Id="rId8" Type="http://schemas.openxmlformats.org/officeDocument/2006/relationships/image" Target="../media/image-4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svg"/><Relationship Id="rId3" Type="http://schemas.openxmlformats.org/officeDocument/2006/relationships/image" Target="../media/image-46-3.png"/><Relationship Id="rId4" Type="http://schemas.openxmlformats.org/officeDocument/2006/relationships/image" Target="../media/image-46-4.svg"/><Relationship Id="rId5" Type="http://schemas.openxmlformats.org/officeDocument/2006/relationships/image" Target="../media/image-46-5.png"/><Relationship Id="rId6" Type="http://schemas.openxmlformats.org/officeDocument/2006/relationships/image" Target="../media/image-4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svg"/><Relationship Id="rId3" Type="http://schemas.openxmlformats.org/officeDocument/2006/relationships/image" Target="../media/image-48-3.png"/><Relationship Id="rId4" Type="http://schemas.openxmlformats.org/officeDocument/2006/relationships/image" Target="../media/image-48-4.svg"/><Relationship Id="rId5" Type="http://schemas.openxmlformats.org/officeDocument/2006/relationships/image" Target="../media/image-48-5.png"/><Relationship Id="rId6" Type="http://schemas.openxmlformats.org/officeDocument/2006/relationships/image" Target="../media/image-48-6.svg"/><Relationship Id="rId7" Type="http://schemas.openxmlformats.org/officeDocument/2006/relationships/image" Target="../media/image-48-7.png"/><Relationship Id="rId8" Type="http://schemas.openxmlformats.org/officeDocument/2006/relationships/image" Target="../media/image-48-8.svg"/><Relationship Id="rId9" Type="http://schemas.openxmlformats.org/officeDocument/2006/relationships/image" Target="../media/image-48-9.png"/><Relationship Id="rId10" Type="http://schemas.openxmlformats.org/officeDocument/2006/relationships/image" Target="../media/image-48-10.svg"/><Relationship Id="rId11" Type="http://schemas.openxmlformats.org/officeDocument/2006/relationships/image" Target="../media/image-48-11.png"/><Relationship Id="rId12" Type="http://schemas.openxmlformats.org/officeDocument/2006/relationships/image" Target="../media/image-48-12.svg"/><Relationship Id="rId13" Type="http://schemas.openxmlformats.org/officeDocument/2006/relationships/image" Target="../media/image-48-13.png"/><Relationship Id="rId14" Type="http://schemas.openxmlformats.org/officeDocument/2006/relationships/image" Target="../media/image-4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svg"/><Relationship Id="rId3" Type="http://schemas.openxmlformats.org/officeDocument/2006/relationships/image" Target="../media/image-49-3.png"/><Relationship Id="rId4" Type="http://schemas.openxmlformats.org/officeDocument/2006/relationships/image" Target="../media/image-49-4.svg"/><Relationship Id="rId5" Type="http://schemas.openxmlformats.org/officeDocument/2006/relationships/image" Target="../media/image-49-5.png"/><Relationship Id="rId6" Type="http://schemas.openxmlformats.org/officeDocument/2006/relationships/image" Target="../media/image-49-6.svg"/><Relationship Id="rId7" Type="http://schemas.openxmlformats.org/officeDocument/2006/relationships/image" Target="../media/image-49-7.png"/><Relationship Id="rId8" Type="http://schemas.openxmlformats.org/officeDocument/2006/relationships/image" Target="../media/image-4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Sorbonne Université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A8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• data • cloud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Paris-Dauphine PSL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F0EDFF"/>
          </a:solidFill>
          <a:ln w="12700">
            <a:solidFill>
              <a:srgbClr val="F0ED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• ERP • analytics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00B8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Lyon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B70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innovation • plateforme • API</a:t>
            </a:r>
            <a:endParaRPr lang="en-US" sz="10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C218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Bordeaux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cybersécurité • gouvernance • SI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26C6D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3F51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Toulouse Capitole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51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26C6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Aix-Marseille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89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• CRM • pilotage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0083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Grenoble Alpes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E8F7F8"/>
          </a:solidFill>
          <a:ln w="12700">
            <a:solidFill>
              <a:srgbClr val="E8F7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de données • BI • productivité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7E57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Strasbourg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industrie 4.0 • process • connectivité</a:t>
            </a:r>
            <a:endParaRPr lang="en-US" sz="10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9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8E2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Lille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numérique • collaboration • agilité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43A04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Montpellier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Sorbonne Université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A8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• data • cloud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Paris-Dauphine PSL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F0EDFF"/>
          </a:solidFill>
          <a:ln w="12700">
            <a:solidFill>
              <a:srgbClr val="F0ED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• ERP • analytics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00B8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Lyon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B70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innovation • plateforme • API</a:t>
            </a:r>
            <a:endParaRPr lang="en-US" sz="10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C218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Bordeaux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cybersécurité • gouvernance • SI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26C6D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3F51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Toulouse Capitole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51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26C6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Aix-Marseille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89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• CRM • pilotage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0083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Grenoble Alpes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E8F7F8"/>
          </a:solidFill>
          <a:ln w="12700">
            <a:solidFill>
              <a:srgbClr val="E8F7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de données • BI • productivité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7E57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Strasbourg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industrie 4.0 • process • connectivité</a:t>
            </a:r>
            <a:endParaRPr lang="en-US" sz="10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9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8E2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Lille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numérique • collaboration • agilité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9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43A04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Montpellier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Sorbonne Université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A8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• data • cloud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Paris-Dauphine PSL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F0EDFF"/>
          </a:solidFill>
          <a:ln w="12700">
            <a:solidFill>
              <a:srgbClr val="F0ED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• ERP • analytics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00B8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Lyon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B70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innovation • plateforme • API</a:t>
            </a:r>
            <a:endParaRPr lang="en-US" sz="10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C218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Bordeaux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cybersécurité • gouvernance • SI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9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26C6D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3F51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Toulouse Capitole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51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26C6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Aix-Marseille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89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• CRM • pilotage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0083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Grenoble Alpes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E8F7F8"/>
          </a:solidFill>
          <a:ln w="12700">
            <a:solidFill>
              <a:srgbClr val="E8F7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de données • BI • productivité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7E57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Strasbourg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industrie 4.0 • process • connectivité</a:t>
            </a:r>
            <a:endParaRPr lang="en-US" sz="102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9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8E2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Lille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numérique • collaboration • agilité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9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43A04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Montpellier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Sorbonne Université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A8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• data • cloud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Paris-Dauphine PSL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F0EDFF"/>
          </a:solidFill>
          <a:ln w="12700">
            <a:solidFill>
              <a:srgbClr val="F0ED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• ERP • analytics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00B8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Lyon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B70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innovation • plateforme • API</a:t>
            </a:r>
            <a:endParaRPr lang="en-US" sz="102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C218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Bordeaux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cybersécurité • gouvernance • SI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9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26C6D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3F51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Toulouse Capitole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51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26C6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Aix-Marseille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89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• CRM • pilotage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0083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Grenoble Alpes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E8F7F8"/>
          </a:solidFill>
          <a:ln w="12700">
            <a:solidFill>
              <a:srgbClr val="E8F7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de données • BI • productivité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7E57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A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Strasbourg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industrie 4.0 • process • connectivité</a:t>
            </a:r>
            <a:endParaRPr lang="en-US" sz="102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BF9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8E2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Lille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numérique • collaboration • agilité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9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43A04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Montpellier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Sorbonne Université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23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A8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• data • cloud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Paris-Dauphine PSL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F0EDFF"/>
          </a:solidFill>
          <a:ln w="12700">
            <a:solidFill>
              <a:srgbClr val="F0ED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C6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• ERP • analytics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A2F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00B8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Lyon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63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0096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9F7F4"/>
          </a:solidFill>
          <a:ln w="12700">
            <a:solidFill>
              <a:srgbClr val="E9F7F4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B70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innovation • plateforme • API</a:t>
            </a:r>
            <a:endParaRPr lang="en-US" sz="102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C218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Bordeaux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cybersécurité • gouvernance • SI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C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BEAF2"/>
          </a:solidFill>
          <a:ln w="12700">
            <a:solidFill>
              <a:srgbClr val="FBEAF2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3A1F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C218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9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26C6D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3F51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Toulouse Capitole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51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3F51B5"/>
          </a:solidFill>
          <a:ln w="12700">
            <a:solidFill>
              <a:srgbClr val="3F51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26C6DA"/>
          </a:solidFill>
          <a:ln w="12700">
            <a:solidFill>
              <a:srgbClr val="26C6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8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26C6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1828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Aix-Marseille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1737360" cy="310896"/>
          </a:xfrm>
          <a:prstGeom prst="roundRect">
            <a:avLst>
              <a:gd name="adj" fmla="val 23529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399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713232" y="196596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13232" y="281635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: management, innovation et systèmes d’information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46177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13232" y="49377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3B2E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713232" y="5257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F57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713232" y="58978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0089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• CRM • pilotage</a:t>
            </a:r>
            <a:endParaRPr lang="en-US" sz="106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960120"/>
            <a:ext cx="457200" cy="45720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960120"/>
            <a:ext cx="457200" cy="45720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9601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640080"/>
            <a:ext cx="0" cy="5394960"/>
          </a:xfrm>
          <a:prstGeom prst="line">
            <a:avLst/>
          </a:prstGeom>
          <a:noFill/>
          <a:ln w="12700">
            <a:solidFill>
              <a:srgbClr val="0083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8686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Grenoble Alpes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1325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201168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97180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Sujet : performance, adoption technologique et compétitivité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17320" y="3474720"/>
            <a:ext cx="2743200" cy="310896"/>
          </a:xfrm>
          <a:prstGeom prst="roundRect">
            <a:avLst>
              <a:gd name="adj" fmla="val 23529"/>
            </a:avLst>
          </a:prstGeom>
          <a:solidFill>
            <a:srgbClr val="E8F7F8"/>
          </a:solidFill>
          <a:ln w="12700">
            <a:solidFill>
              <a:srgbClr val="E8F7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63040" y="350215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83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de données • BI • productivité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1417320" y="45720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1417320" y="48920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036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1417320" y="52120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7E57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00838F"/>
          </a:solidFill>
          <a:ln w="12700">
            <a:solidFill>
              <a:srgbClr val="0083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A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4480" y="868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Strasbourg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2480" y="1261872"/>
            <a:ext cx="457200" cy="457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0" y="1261872"/>
            <a:ext cx="457200" cy="457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0" y="1261872"/>
            <a:ext cx="457200" cy="4572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0" y="169164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4617720" y="17190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020" dirty="0"/>
          </a:p>
        </p:txBody>
      </p:sp>
      <p:sp>
        <p:nvSpPr>
          <p:cNvPr id="8" name="Text 3"/>
          <p:cNvSpPr/>
          <p:nvPr/>
        </p:nvSpPr>
        <p:spPr>
          <a:xfrm>
            <a:off x="1828800" y="22402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3240" y="3611880"/>
            <a:ext cx="548640" cy="54864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3611880"/>
            <a:ext cx="548640" cy="54864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0760" y="3611880"/>
            <a:ext cx="548640" cy="54864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89520" y="3611880"/>
            <a:ext cx="548640" cy="54864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828800" y="434340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Recherche sur l’impact des outils numériques sur la création de valeur organisationnelle</a:t>
            </a:r>
            <a:endParaRPr lang="en-US" sz="1230" dirty="0"/>
          </a:p>
        </p:txBody>
      </p:sp>
      <p:sp>
        <p:nvSpPr>
          <p:cNvPr id="14" name="Text 5"/>
          <p:cNvSpPr/>
          <p:nvPr/>
        </p:nvSpPr>
        <p:spPr>
          <a:xfrm>
            <a:off x="1463040" y="507492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10" dirty="0"/>
          </a:p>
        </p:txBody>
      </p:sp>
      <p:sp>
        <p:nvSpPr>
          <p:cNvPr id="15" name="Text 6"/>
          <p:cNvSpPr/>
          <p:nvPr/>
        </p:nvSpPr>
        <p:spPr>
          <a:xfrm>
            <a:off x="4526280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1C27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6" name="Text 7"/>
          <p:cNvSpPr/>
          <p:nvPr/>
        </p:nvSpPr>
        <p:spPr>
          <a:xfrm>
            <a:off x="8366760" y="5074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3949A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  <p:sp>
        <p:nvSpPr>
          <p:cNvPr id="17" name="Shape 8"/>
          <p:cNvSpPr/>
          <p:nvPr/>
        </p:nvSpPr>
        <p:spPr>
          <a:xfrm>
            <a:off x="3977640" y="5687568"/>
            <a:ext cx="4206240" cy="310896"/>
          </a:xfrm>
          <a:prstGeom prst="roundRect">
            <a:avLst>
              <a:gd name="adj" fmla="val 23529"/>
            </a:avLst>
          </a:prstGeom>
          <a:solidFill>
            <a:srgbClr val="EEF2FD"/>
          </a:solidFill>
          <a:ln w="12700">
            <a:solidFill>
              <a:srgbClr val="EEF2FD"/>
            </a:solidFill>
            <a:prstDash val="solid"/>
          </a:ln>
        </p:spPr>
      </p:sp>
      <p:sp>
        <p:nvSpPr>
          <p:cNvPr id="18" name="Text 9"/>
          <p:cNvSpPr/>
          <p:nvPr/>
        </p:nvSpPr>
        <p:spPr>
          <a:xfrm>
            <a:off x="4023360" y="57150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industrie 4.0 • process • connectivité</a:t>
            </a:r>
            <a:endParaRPr lang="en-US" sz="102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BF9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080760"/>
            <a:ext cx="10789920" cy="0"/>
          </a:xfrm>
          <a:prstGeom prst="line">
            <a:avLst/>
          </a:prstGeom>
          <a:noFill/>
          <a:ln w="12700">
            <a:solidFill>
              <a:srgbClr val="8E2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868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Lille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3258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9808" y="2011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08" y="31546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1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numérique • collaboration • agilité</a:t>
            </a:r>
            <a:endParaRPr lang="en-US" sz="111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5320" y="2331720"/>
            <a:ext cx="475488" cy="475488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8552" y="2331720"/>
            <a:ext cx="475488" cy="475488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01784" y="2331720"/>
            <a:ext cx="475488" cy="47548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5016" y="2331720"/>
            <a:ext cx="475488" cy="47548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8229600" y="3154680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8275320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13" name="Shape 7"/>
          <p:cNvSpPr/>
          <p:nvPr/>
        </p:nvSpPr>
        <p:spPr>
          <a:xfrm>
            <a:off x="937260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941832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0AC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</a:t>
            </a:r>
            <a:endParaRPr lang="en-US" sz="1020" dirty="0"/>
          </a:p>
        </p:txBody>
      </p:sp>
      <p:sp>
        <p:nvSpPr>
          <p:cNvPr id="15" name="Shape 9"/>
          <p:cNvSpPr/>
          <p:nvPr/>
        </p:nvSpPr>
        <p:spPr>
          <a:xfrm>
            <a:off x="10332720" y="3154680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F3ECFC"/>
          </a:solidFill>
          <a:ln w="12700">
            <a:solidFill>
              <a:srgbClr val="F3ECF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10378440" y="318211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</a:t>
            </a:r>
            <a:endParaRPr lang="en-US" sz="1020" dirty="0"/>
          </a:p>
        </p:txBody>
      </p:sp>
      <p:sp>
        <p:nvSpPr>
          <p:cNvPr id="17" name="Text 11"/>
          <p:cNvSpPr/>
          <p:nvPr/>
        </p:nvSpPr>
        <p:spPr>
          <a:xfrm>
            <a:off x="749808" y="507492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8" name="Text 12"/>
          <p:cNvSpPr/>
          <p:nvPr/>
        </p:nvSpPr>
        <p:spPr>
          <a:xfrm>
            <a:off x="4160520" y="507492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2C22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9" name="Text 13"/>
          <p:cNvSpPr/>
          <p:nvPr/>
        </p:nvSpPr>
        <p:spPr>
          <a:xfrm>
            <a:off x="8869680" y="5074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8E24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1188720" cy="0"/>
          </a:xfrm>
          <a:prstGeom prst="line">
            <a:avLst/>
          </a:prstGeom>
          <a:noFill/>
          <a:ln w="12700">
            <a:solidFill>
              <a:srgbClr val="1E88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822960"/>
            <a:ext cx="1188720" cy="0"/>
          </a:xfrm>
          <a:prstGeom prst="line">
            <a:avLst/>
          </a:prstGeom>
          <a:noFill/>
          <a:ln w="12700">
            <a:solidFill>
              <a:srgbClr val="43A04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80160" y="914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Université de Montpellier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A0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Mémoire de Master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54480" y="201168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numérique et performance des PME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18388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9601200" y="914400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46920" y="941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818388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01200" y="1335024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46920" y="13624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1828800" y="4206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Thème : transformation numérique, pilotage de la performance et modernisation des processus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371600" y="51663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Étudiant : Antoine Lefèvre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389120" y="516636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dirty="0">
                <a:solidFill>
                  <a:srgbClr val="233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Directeur de mémoire : Pr. Jean-Michel Durand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961120" y="5166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20" dirty="0">
                <a:solidFill>
                  <a:srgbClr val="1E8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Année universitaire : 2025–2026</a:t>
            </a:r>
            <a:endParaRPr lang="en-US" sz="1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 couvertures mémoire – transformation numérique</dc:title>
  <dc:subject>PptxGenJS Presentation</dc:subject>
  <dc:creator>OpenAI</dc:creator>
  <cp:lastModifiedBy>OpenAI</cp:lastModifiedBy>
  <cp:revision>1</cp:revision>
  <dcterms:created xsi:type="dcterms:W3CDTF">2026-03-11T05:53:29Z</dcterms:created>
  <dcterms:modified xsi:type="dcterms:W3CDTF">2026-03-11T05:53:29Z</dcterms:modified>
</cp:coreProperties>
</file>