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🤖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Intelligence artificielle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☁️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Cloud computing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503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📊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503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Big 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⛓️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C85A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Blockchain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📡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147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IoT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🔐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Cybersécurité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⚙️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Automatisation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🏢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ERP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503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503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API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📈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C85A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Analytics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🧠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147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Machine Learning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🏙️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Smart City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E-commerce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Data visualisation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503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💡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503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Business Intelligence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🤖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C85A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RPA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💳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147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FinTech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EdTech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HealthTech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🏭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Industrie 4.0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503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🖥️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503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Edge computing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📶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C85A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5G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🔄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147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DevOps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🧩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Microservices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🌐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Plateformes numériques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Innovation digitale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503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503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UX/UI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📱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C85A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Apps mobiles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📣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147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Marketing digital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📚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Data governance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💻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Digital workplace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🏭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Smart factory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503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☁️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503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Hybrid cloud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C85A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Open 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🧮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147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Algorithmes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🦾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Robotique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🧠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Deep learning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Digital twin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503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🖥️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503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SaaS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C85A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Collaboration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⏱️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147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Temps réel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🖥️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Virtualisation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⚙️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Automation industrielle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🥽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XR / VR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503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503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Services digitaux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🏗️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C85A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Architecture IT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4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☁️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147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Cloud platform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📊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Data science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🛡️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Cyber defense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743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6517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4048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792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0664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95360" y="457200"/>
            <a:ext cx="18288" cy="54864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640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15544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4688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33832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42976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5212080"/>
            <a:ext cx="9144000" cy="182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3017520"/>
            <a:ext cx="1371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0"/>
              <a:t>🌱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931920"/>
            <a:ext cx="3657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Digital ecosystem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75488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Jean-Michel Durand</a:t>
            </a:r>
          </a:p>
          <a:p>
            <a:pPr algn="ctr"/>
            <a:r>
              <a:t>Année universitaire 2025–2026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