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hevron 1"/>
          <p:cNvSpPr/>
          <p:nvPr/>
        </p:nvSpPr>
        <p:spPr>
          <a:xfrm>
            <a:off x="914400" y="1097280"/>
            <a:ext cx="7315200" cy="1097280"/>
          </a:xfrm>
          <a:prstGeom prst="chevron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828800" y="1828800"/>
            <a:ext cx="5486400" cy="1828800"/>
          </a:xfrm>
          <a:prstGeom prst="roundRect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6" name="Picture 5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7" name="Picture 6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pezoid 1"/>
          <p:cNvSpPr/>
          <p:nvPr/>
        </p:nvSpPr>
        <p:spPr>
          <a:xfrm>
            <a:off x="1371600" y="1645920"/>
            <a:ext cx="6400800" cy="1371600"/>
          </a:xfrm>
          <a:prstGeom prst="trapezoid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3657600" y="1371600"/>
            <a:ext cx="1828800" cy="1828800"/>
          </a:xfrm>
          <a:prstGeom prst="diamond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474720" y="1371600"/>
            <a:ext cx="2194560" cy="2194560"/>
          </a:xfrm>
          <a:prstGeom prst="ellipse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914400" y="1645920"/>
            <a:ext cx="7315200" cy="1280160"/>
          </a:xfrm>
          <a:prstGeom prst="parallelogram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731520"/>
          </a:xfrm>
          <a:prstGeom prst="rect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8" name="Picture 7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xagon 1"/>
          <p:cNvSpPr/>
          <p:nvPr/>
        </p:nvSpPr>
        <p:spPr>
          <a:xfrm>
            <a:off x="3200400" y="1371600"/>
            <a:ext cx="2743200" cy="1828800"/>
          </a:xfrm>
          <a:prstGeom prst="hexagon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hevron 1"/>
          <p:cNvSpPr/>
          <p:nvPr/>
        </p:nvSpPr>
        <p:spPr>
          <a:xfrm>
            <a:off x="914400" y="1097280"/>
            <a:ext cx="7315200" cy="1097280"/>
          </a:xfrm>
          <a:prstGeom prst="chevron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828800" y="1828800"/>
            <a:ext cx="5486400" cy="1828800"/>
          </a:xfrm>
          <a:prstGeom prst="roundRect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6" name="Picture 5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7" name="Picture 6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pezoid 1"/>
          <p:cNvSpPr/>
          <p:nvPr/>
        </p:nvSpPr>
        <p:spPr>
          <a:xfrm>
            <a:off x="1371600" y="1645920"/>
            <a:ext cx="6400800" cy="1371600"/>
          </a:xfrm>
          <a:prstGeom prst="trapezoid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3657600" y="1371600"/>
            <a:ext cx="1828800" cy="1828800"/>
          </a:xfrm>
          <a:prstGeom prst="diamond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474720" y="1371600"/>
            <a:ext cx="2194560" cy="2194560"/>
          </a:xfrm>
          <a:prstGeom prst="ellipse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914400" y="1645920"/>
            <a:ext cx="7315200" cy="1280160"/>
          </a:xfrm>
          <a:prstGeom prst="parallelogram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73152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8" name="Picture 7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xagon 1"/>
          <p:cNvSpPr/>
          <p:nvPr/>
        </p:nvSpPr>
        <p:spPr>
          <a:xfrm>
            <a:off x="3200400" y="1371600"/>
            <a:ext cx="2743200" cy="1828800"/>
          </a:xfrm>
          <a:prstGeom prst="hexagon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hevron 1"/>
          <p:cNvSpPr/>
          <p:nvPr/>
        </p:nvSpPr>
        <p:spPr>
          <a:xfrm>
            <a:off x="914400" y="1097280"/>
            <a:ext cx="7315200" cy="1097280"/>
          </a:xfrm>
          <a:prstGeom prst="chevron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828800" y="1828800"/>
            <a:ext cx="5486400" cy="1828800"/>
          </a:xfrm>
          <a:prstGeom prst="roundRect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6" name="Picture 5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7" name="Picture 6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pezoid 1"/>
          <p:cNvSpPr/>
          <p:nvPr/>
        </p:nvSpPr>
        <p:spPr>
          <a:xfrm>
            <a:off x="1371600" y="1645920"/>
            <a:ext cx="6400800" cy="1371600"/>
          </a:xfrm>
          <a:prstGeom prst="trapezoid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3657600" y="1371600"/>
            <a:ext cx="1828800" cy="1828800"/>
          </a:xfrm>
          <a:prstGeom prst="diamond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474720" y="1371600"/>
            <a:ext cx="2194560" cy="2194560"/>
          </a:xfrm>
          <a:prstGeom prst="ellipse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914400" y="1645920"/>
            <a:ext cx="7315200" cy="1280160"/>
          </a:xfrm>
          <a:prstGeom prst="parallelogram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731520"/>
          </a:xfrm>
          <a:prstGeom prst="rect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8" name="Picture 7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xagon 1"/>
          <p:cNvSpPr/>
          <p:nvPr/>
        </p:nvSpPr>
        <p:spPr>
          <a:xfrm>
            <a:off x="3200400" y="1371600"/>
            <a:ext cx="2743200" cy="1828800"/>
          </a:xfrm>
          <a:prstGeom prst="hexagon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hevron 1"/>
          <p:cNvSpPr/>
          <p:nvPr/>
        </p:nvSpPr>
        <p:spPr>
          <a:xfrm>
            <a:off x="914400" y="1097280"/>
            <a:ext cx="7315200" cy="1097280"/>
          </a:xfrm>
          <a:prstGeom prst="chevron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828800" y="1828800"/>
            <a:ext cx="5486400" cy="1828800"/>
          </a:xfrm>
          <a:prstGeom prst="roundRect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6" name="Picture 5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7" name="Picture 6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pezoid 1"/>
          <p:cNvSpPr/>
          <p:nvPr/>
        </p:nvSpPr>
        <p:spPr>
          <a:xfrm>
            <a:off x="1371600" y="1645920"/>
            <a:ext cx="6400800" cy="1371600"/>
          </a:xfrm>
          <a:prstGeom prst="trapezoid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3657600" y="1371600"/>
            <a:ext cx="1828800" cy="1828800"/>
          </a:xfrm>
          <a:prstGeom prst="diamond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474720" y="1371600"/>
            <a:ext cx="2194560" cy="2194560"/>
          </a:xfrm>
          <a:prstGeom prst="ellipse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914400" y="1645920"/>
            <a:ext cx="7315200" cy="1280160"/>
          </a:xfrm>
          <a:prstGeom prst="parallelogram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731520"/>
          </a:xfrm>
          <a:prstGeom prst="rect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8" name="Picture 7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xagon 1"/>
          <p:cNvSpPr/>
          <p:nvPr/>
        </p:nvSpPr>
        <p:spPr>
          <a:xfrm>
            <a:off x="3200400" y="1371600"/>
            <a:ext cx="2743200" cy="1828800"/>
          </a:xfrm>
          <a:prstGeom prst="hexagon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hevron 1"/>
          <p:cNvSpPr/>
          <p:nvPr/>
        </p:nvSpPr>
        <p:spPr>
          <a:xfrm>
            <a:off x="914400" y="1097280"/>
            <a:ext cx="7315200" cy="1097280"/>
          </a:xfrm>
          <a:prstGeom prst="chevron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828800" y="1828800"/>
            <a:ext cx="5486400" cy="1828800"/>
          </a:xfrm>
          <a:prstGeom prst="roundRect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6" name="Picture 5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7" name="Picture 6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pezoid 1"/>
          <p:cNvSpPr/>
          <p:nvPr/>
        </p:nvSpPr>
        <p:spPr>
          <a:xfrm>
            <a:off x="1371600" y="1645920"/>
            <a:ext cx="6400800" cy="1371600"/>
          </a:xfrm>
          <a:prstGeom prst="trapezoid">
            <a:avLst/>
          </a:prstGeom>
          <a:solidFill>
            <a:srgbClr val="783C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3657600" y="1371600"/>
            <a:ext cx="1828800" cy="1828800"/>
          </a:xfrm>
          <a:prstGeom prst="diamond">
            <a:avLst/>
          </a:prstGeom>
          <a:solidFill>
            <a:srgbClr val="C8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132393" cy="822960"/>
          </a:xfrm>
          <a:prstGeom prst="rect">
            <a:avLst/>
          </a:prstGeom>
        </p:spPr>
      </p:pic>
      <p:pic>
        <p:nvPicPr>
          <p:cNvPr id="7" name="Picture 6" descr="p_g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474720" y="1371600"/>
            <a:ext cx="2194560" cy="2194560"/>
          </a:xfrm>
          <a:prstGeom prst="ellipse">
            <a:avLst/>
          </a:prstGeom>
          <a:solidFill>
            <a:srgbClr val="0096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132393" cy="822960"/>
          </a:xfrm>
          <a:prstGeom prst="rect">
            <a:avLst/>
          </a:prstGeom>
        </p:spPr>
      </p:pic>
      <p:pic>
        <p:nvPicPr>
          <p:cNvPr id="6" name="Picture 5" descr="p_g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751797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914400" y="1645920"/>
            <a:ext cx="7315200" cy="1280160"/>
          </a:xfrm>
          <a:prstGeom prst="parallelogram">
            <a:avLst/>
          </a:prstGeom>
          <a:solidFill>
            <a:srgbClr val="3C3C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g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822960" cy="822960"/>
          </a:xfrm>
          <a:prstGeom prst="rect">
            <a:avLst/>
          </a:prstGeom>
        </p:spPr>
      </p:pic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584505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73152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6" name="Picture 5" descr="p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751797" cy="822960"/>
          </a:xfrm>
          <a:prstGeom prst="rect">
            <a:avLst/>
          </a:prstGeom>
        </p:spPr>
      </p:pic>
      <p:pic>
        <p:nvPicPr>
          <p:cNvPr id="7" name="Picture 6" descr="p_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1584505" cy="822960"/>
          </a:xfrm>
          <a:prstGeom prst="rect">
            <a:avLst/>
          </a:prstGeom>
        </p:spPr>
      </p:pic>
      <p:pic>
        <p:nvPicPr>
          <p:cNvPr id="8" name="Picture 7" descr="p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822960" cy="822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xagon 1"/>
          <p:cNvSpPr/>
          <p:nvPr/>
        </p:nvSpPr>
        <p:spPr>
          <a:xfrm>
            <a:off x="3200400" y="1371600"/>
            <a:ext cx="2743200" cy="1828800"/>
          </a:xfrm>
          <a:prstGeom prst="hexagon">
            <a:avLst/>
          </a:prstGeom>
          <a:solidFill>
            <a:srgbClr val="0078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/>
              <a:t>Université – Mémoire de Master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/>
              <a:t>Transformation numérique et performance des PME</a:t>
            </a:r>
          </a:p>
        </p:txBody>
      </p:sp>
      <p:pic>
        <p:nvPicPr>
          <p:cNvPr id="5" name="Picture 4" descr="p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840480"/>
            <a:ext cx="1584505" cy="822960"/>
          </a:xfrm>
          <a:prstGeom prst="rect">
            <a:avLst/>
          </a:prstGeom>
        </p:spPr>
      </p:pic>
      <p:pic>
        <p:nvPicPr>
          <p:cNvPr id="6" name="Picture 5" descr="p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40480"/>
            <a:ext cx="822960" cy="822960"/>
          </a:xfrm>
          <a:prstGeom prst="rect">
            <a:avLst/>
          </a:prstGeom>
        </p:spPr>
      </p:pic>
      <p:pic>
        <p:nvPicPr>
          <p:cNvPr id="7" name="Picture 6" descr="p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40480"/>
            <a:ext cx="1132393" cy="822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475488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2025‑2026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