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Paris‑Sorbonne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Paris‑Dauphine PSL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Bordeaux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Toulouse Capitole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Aix‑Marseille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Grenoble Alpes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Strasbourg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Montpellier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Paris‑Sorbonne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Paris‑Dauphine PSL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Bordeaux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Toulouse Capitole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Aix‑Marseille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Grenoble Alpes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Strasbourg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Montpellier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Paris‑Sorbonne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Paris‑Dauphine PSL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Bordeaux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Toulouse Capitole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Aix‑Marseille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Grenoble Alpes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Strasbourg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Montpellier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Paris‑Sorbonne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Paris‑Dauphine PSL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Bordeaux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Toulouse Capitole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28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Aix‑Marseille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⚙️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783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Grenoble Alpes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C85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Strasbourg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0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828800"/>
            <a:ext cx="6400800" cy="182880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Lille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5A7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669280"/>
            <a:ext cx="9144000" cy="1188720"/>
          </a:xfrm>
          <a:prstGeom prst="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/>
              <a:t>Université de Montpellier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/>
              <a:t>Mémoire de Master</a:t>
            </a:r>
          </a:p>
          <a:p>
            <a:r>
              <a:t>Transformation numérique et performance des PME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3749039"/>
            <a:ext cx="1828800" cy="1097280"/>
          </a:xfrm>
          <a:prstGeom prst="roundRect">
            <a:avLst/>
          </a:prstGeom>
          <a:solidFill>
            <a:srgbClr val="A03C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937760"/>
            <a:ext cx="54864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t>Étudiant : Antoine Lefèvre</a:t>
            </a:r>
          </a:p>
          <a:p>
            <a:pPr algn="ctr"/>
            <a:r>
              <a:t>Directeur : Pr. Jean‑Michel Durand</a:t>
            </a:r>
          </a:p>
          <a:p>
            <a:pPr algn="ctr"/>
            <a:r>
              <a:t>Année universitaire : 2025 –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