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Couverture. Bouton “Démarrer” → Menu.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Guide d’édition et duplication.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Menu principal + raccourcis.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1. Par défaut, A → bonne réponse. Modifiez les liens des boutons si besoin.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“Bonne réponse” — Question 1.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“Mauvaise réponse” — Question 1.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2. Par défaut, A → bonne réponse. Modifiez les liens des boutons si besoin.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“Bonne réponse” — Question 2.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“Mauvaise réponse” — Question 2.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3. Par défaut, A → bonne réponse. Modifiez les liens des boutons si besoin.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“Bonne réponse” — Question 3.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“Mauvaise réponse” — Question 3.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4. Par défaut, A → bonne réponse. Modifiez les liens des boutons si besoin.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“Bonne réponse” — Question 4.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“Mauvaise réponse” — Question 4.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5. Par défaut, A → bonne réponse. Modifiez les liens des boutons si besoin.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“Bonne réponse” — Question 5.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“Mauvaise réponse” — Question 5.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de fin.
[Sources]
- Aucun (modèle généré, pas de visuels externes)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.xml"/><Relationship Id="rId3" Type="http://schemas.openxmlformats.org/officeDocument/2006/relationships/slide" Target="slide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2.xml"/><Relationship Id="rId3" Type="http://schemas.openxmlformats.org/officeDocument/2006/relationships/slide" Target="slide4.xml"/><Relationship Id="rId4" Type="http://schemas.openxmlformats.org/officeDocument/2006/relationships/slide" Target="slide4.xml"/><Relationship Id="rId5" Type="http://schemas.openxmlformats.org/officeDocument/2006/relationships/slide" Target="slide7.xml"/><Relationship Id="rId6" Type="http://schemas.openxmlformats.org/officeDocument/2006/relationships/slide" Target="slide10.xml"/><Relationship Id="rId7" Type="http://schemas.openxmlformats.org/officeDocument/2006/relationships/slide" Target="slide13.xml"/><Relationship Id="rId8" Type="http://schemas.openxmlformats.org/officeDocument/2006/relationships/slide" Target="slide16.xml"/><Relationship Id="rId9" Type="http://schemas.openxmlformats.org/officeDocument/2006/relationships/slide" Target="slide4.xml"/><Relationship Id="rId10" Type="http://schemas.openxmlformats.org/officeDocument/2006/relationships/slide" Target="slide19.xml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" Target="slide6.xml"/><Relationship Id="rId6" Type="http://schemas.openxmlformats.org/officeDocument/2006/relationships/slide" Target="slide6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.xml"/><Relationship Id="rId3" Type="http://schemas.openxmlformats.org/officeDocument/2006/relationships/slide" Target="slide7.xml"/><Relationship Id="rId4" Type="http://schemas.openxmlformats.org/officeDocument/2006/relationships/slide" Target="slide3.xml"/><Relationship Id="rId5" Type="http://schemas.openxmlformats.org/officeDocument/2006/relationships/slide" Target="slide7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.xml"/><Relationship Id="rId3" Type="http://schemas.openxmlformats.org/officeDocument/2006/relationships/slide" Target="slide7.xml"/><Relationship Id="rId4" Type="http://schemas.openxmlformats.org/officeDocument/2006/relationships/slide" Target="slide4.xml"/><Relationship Id="rId5" Type="http://schemas.openxmlformats.org/officeDocument/2006/relationships/slide" Target="slide7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.xml"/><Relationship Id="rId3" Type="http://schemas.openxmlformats.org/officeDocument/2006/relationships/slide" Target="slide8.xml"/><Relationship Id="rId4" Type="http://schemas.openxmlformats.org/officeDocument/2006/relationships/slide" Target="slide9.xml"/><Relationship Id="rId5" Type="http://schemas.openxmlformats.org/officeDocument/2006/relationships/slide" Target="slide9.xml"/><Relationship Id="rId6" Type="http://schemas.openxmlformats.org/officeDocument/2006/relationships/slide" Target="slide9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7.xml"/><Relationship Id="rId3" Type="http://schemas.openxmlformats.org/officeDocument/2006/relationships/slide" Target="slide10.xml"/><Relationship Id="rId4" Type="http://schemas.openxmlformats.org/officeDocument/2006/relationships/slide" Target="slide3.xml"/><Relationship Id="rId5" Type="http://schemas.openxmlformats.org/officeDocument/2006/relationships/slide" Target="slide10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7.xml"/><Relationship Id="rId3" Type="http://schemas.openxmlformats.org/officeDocument/2006/relationships/slide" Target="slide10.xml"/><Relationship Id="rId4" Type="http://schemas.openxmlformats.org/officeDocument/2006/relationships/slide" Target="slide7.xml"/><Relationship Id="rId5" Type="http://schemas.openxmlformats.org/officeDocument/2006/relationships/slide" Target="slide10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7.xml"/><Relationship Id="rId3" Type="http://schemas.openxmlformats.org/officeDocument/2006/relationships/slide" Target="slide11.xml"/><Relationship Id="rId4" Type="http://schemas.openxmlformats.org/officeDocument/2006/relationships/slide" Target="slide12.xml"/><Relationship Id="rId5" Type="http://schemas.openxmlformats.org/officeDocument/2006/relationships/slide" Target="slide12.xml"/><Relationship Id="rId6" Type="http://schemas.openxmlformats.org/officeDocument/2006/relationships/slide" Target="slide12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0.xml"/><Relationship Id="rId3" Type="http://schemas.openxmlformats.org/officeDocument/2006/relationships/slide" Target="slide13.xml"/><Relationship Id="rId4" Type="http://schemas.openxmlformats.org/officeDocument/2006/relationships/slide" Target="slide3.xml"/><Relationship Id="rId5" Type="http://schemas.openxmlformats.org/officeDocument/2006/relationships/slide" Target="slide13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0.xml"/><Relationship Id="rId3" Type="http://schemas.openxmlformats.org/officeDocument/2006/relationships/slide" Target="slide13.xml"/><Relationship Id="rId4" Type="http://schemas.openxmlformats.org/officeDocument/2006/relationships/slide" Target="slide10.xml"/><Relationship Id="rId5" Type="http://schemas.openxmlformats.org/officeDocument/2006/relationships/slide" Target="slide13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0.xml"/><Relationship Id="rId3" Type="http://schemas.openxmlformats.org/officeDocument/2006/relationships/slide" Target="slide14.xml"/><Relationship Id="rId4" Type="http://schemas.openxmlformats.org/officeDocument/2006/relationships/slide" Target="slide15.xml"/><Relationship Id="rId5" Type="http://schemas.openxmlformats.org/officeDocument/2006/relationships/slide" Target="slide15.xml"/><Relationship Id="rId6" Type="http://schemas.openxmlformats.org/officeDocument/2006/relationships/slide" Target="slide15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3.xml"/><Relationship Id="rId3" Type="http://schemas.openxmlformats.org/officeDocument/2006/relationships/slide" Target="slide16.xml"/><Relationship Id="rId4" Type="http://schemas.openxmlformats.org/officeDocument/2006/relationships/slide" Target="slide3.xml"/><Relationship Id="rId5" Type="http://schemas.openxmlformats.org/officeDocument/2006/relationships/slide" Target="slide16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3.xml"/><Relationship Id="rId3" Type="http://schemas.openxmlformats.org/officeDocument/2006/relationships/slide" Target="slide16.xml"/><Relationship Id="rId4" Type="http://schemas.openxmlformats.org/officeDocument/2006/relationships/slide" Target="slide13.xml"/><Relationship Id="rId5" Type="http://schemas.openxmlformats.org/officeDocument/2006/relationships/slide" Target="slide16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3.xml"/><Relationship Id="rId3" Type="http://schemas.openxmlformats.org/officeDocument/2006/relationships/slide" Target="slide17.xml"/><Relationship Id="rId4" Type="http://schemas.openxmlformats.org/officeDocument/2006/relationships/slide" Target="slide18.xml"/><Relationship Id="rId5" Type="http://schemas.openxmlformats.org/officeDocument/2006/relationships/slide" Target="slide18.xml"/><Relationship Id="rId6" Type="http://schemas.openxmlformats.org/officeDocument/2006/relationships/slide" Target="slide18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6.xml"/><Relationship Id="rId3" Type="http://schemas.openxmlformats.org/officeDocument/2006/relationships/slide" Target="slide19.xml"/><Relationship Id="rId4" Type="http://schemas.openxmlformats.org/officeDocument/2006/relationships/slide" Target="slide3.xml"/><Relationship Id="rId5" Type="http://schemas.openxmlformats.org/officeDocument/2006/relationships/slide" Target="slide19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6.xml"/><Relationship Id="rId3" Type="http://schemas.openxmlformats.org/officeDocument/2006/relationships/slide" Target="slide19.xml"/><Relationship Id="rId4" Type="http://schemas.openxmlformats.org/officeDocument/2006/relationships/slide" Target="slide16.xml"/><Relationship Id="rId5" Type="http://schemas.openxmlformats.org/officeDocument/2006/relationships/slide" Target="slide19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6.xml"/><Relationship Id="rId3" Type="http://schemas.openxmlformats.org/officeDocument/2006/relationships/slide" Target="slide1.xml"/><Relationship Id="rId4" Type="http://schemas.openxmlformats.org/officeDocument/2006/relationships/slide" Target="slide3.xml"/><Relationship Id="rId5" Type="http://schemas.openxmlformats.org/officeDocument/2006/relationships/slide" Target="slide1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234440"/>
            <a:ext cx="105457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1500" kern="0" dirty="0">
                <a:solidFill>
                  <a:srgbClr val="00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DE QUIZ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1627632"/>
            <a:ext cx="105457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PowerPoint (gratuit)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868680" y="2606040"/>
            <a:ext cx="6675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questions prêtes à dupliquer</a:t>
            </a:r>
            <a:endParaRPr lang="en-US" sz="1800" dirty="0"/>
          </a:p>
          <a:p>
            <a:pPr marL="254000" indent="-2540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Liens interactifs (sans macro)</a:t>
            </a:r>
            <a:endParaRPr lang="en-US" sz="1800" dirty="0"/>
          </a:p>
          <a:p>
            <a:pPr marL="254000" indent="-2540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Thème sombre moderne</a:t>
            </a:r>
            <a:endParaRPr lang="en-US" sz="1800" dirty="0"/>
          </a:p>
        </p:txBody>
      </p:sp>
      <p:sp>
        <p:nvSpPr>
          <p:cNvPr id="8" name="Text 6">
            <a:hlinkClick r:id="rId1" tooltip="Démarrer →" action="ppaction://hlinksldjump"/>
          </p:cNvPr>
          <p:cNvSpPr txBox="1"/>
          <p:nvPr/>
        </p:nvSpPr>
        <p:spPr>
          <a:xfrm>
            <a:off x="868680" y="3977640"/>
            <a:ext cx="3291840" cy="59436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Démarrer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Démarrer →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4754880"/>
            <a:ext cx="104543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Remplacez [Titre du quiz], puis dupliquez les blocs Question + Feedback.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292608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rapide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051560"/>
            <a:ext cx="1063721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utiliser ce modèle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822960" y="1828800"/>
            <a:ext cx="10545775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Renommez le quiz (titre, thème, logo).</a:t>
            </a:r>
            <a:endParaRPr lang="en-US" sz="1800" dirty="0"/>
          </a:p>
          <a:p>
            <a:pPr marL="254000" indent="-2540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Modifiez les textes entre crochets [ ... ].</a:t>
            </a:r>
            <a:endParaRPr lang="en-US" sz="1800" dirty="0"/>
          </a:p>
          <a:p>
            <a:pPr marL="254000" indent="-2540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ajouter une question : dupliquez 3 diapositives (Question + Correct + Incorrect).</a:t>
            </a:r>
            <a:endParaRPr lang="en-US" sz="1800" dirty="0"/>
          </a:p>
          <a:p>
            <a:pPr marL="254000" indent="-2540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Mettez à jour les liens “Question suivante” dans les feedbacks.</a:t>
            </a:r>
            <a:endParaRPr lang="en-US" sz="1800" dirty="0"/>
          </a:p>
          <a:p>
            <a:pPr marL="254000" indent="-2540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 : changez les points, le temps, ou la mise en page.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355080"/>
            <a:ext cx="92656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: gardez le “Menu” comme point d’entrée. Les boutons sont des liens internes (sans VBA).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292608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960120"/>
            <a:ext cx="106372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[Titre du quiz]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777240" y="1783080"/>
            <a:ext cx="106372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Sélectionnez une question ou démarrez le quiz.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148840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1800" dirty="0"/>
          </a:p>
        </p:txBody>
      </p:sp>
      <p:sp>
        <p:nvSpPr>
          <p:cNvPr id="12" name="Text 10">
            <a:hlinkClick r:id="rId4" tooltip="Question 1 — [Catégorie / thème]" action="ppaction://hlinksldjump"/>
          </p:cNvPr>
          <p:cNvSpPr txBox="1"/>
          <p:nvPr/>
        </p:nvSpPr>
        <p:spPr>
          <a:xfrm>
            <a:off x="777240" y="2514600"/>
            <a:ext cx="6583680" cy="530352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Question 1 — [Catégorie / thème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1 — [Catégorie / thème]</a:t>
            </a:r>
            <a:endParaRPr lang="en-US" sz="1500" dirty="0"/>
          </a:p>
        </p:txBody>
      </p:sp>
      <p:sp>
        <p:nvSpPr>
          <p:cNvPr id="13" name="Text 11">
            <a:hlinkClick r:id="rId5" tooltip="Question 2 — [Catégorie / thème]" action="ppaction://hlinksldjump"/>
          </p:cNvPr>
          <p:cNvSpPr txBox="1"/>
          <p:nvPr/>
        </p:nvSpPr>
        <p:spPr>
          <a:xfrm>
            <a:off x="777240" y="3154680"/>
            <a:ext cx="6583680" cy="530352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Question 2 — [Catégorie / thème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2 — [Catégorie / thème]</a:t>
            </a:r>
            <a:endParaRPr lang="en-US" sz="1500" dirty="0"/>
          </a:p>
        </p:txBody>
      </p:sp>
      <p:sp>
        <p:nvSpPr>
          <p:cNvPr id="14" name="Text 12">
            <a:hlinkClick r:id="rId6" tooltip="Question 3 — [Catégorie / thème]" action="ppaction://hlinksldjump"/>
          </p:cNvPr>
          <p:cNvSpPr txBox="1"/>
          <p:nvPr/>
        </p:nvSpPr>
        <p:spPr>
          <a:xfrm>
            <a:off x="777240" y="3794760"/>
            <a:ext cx="6583680" cy="530352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Question 3 — [Catégorie / thème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3 — [Catégorie / thème]</a:t>
            </a:r>
            <a:endParaRPr lang="en-US" sz="1500" dirty="0"/>
          </a:p>
        </p:txBody>
      </p:sp>
      <p:sp>
        <p:nvSpPr>
          <p:cNvPr id="15" name="Text 13">
            <a:hlinkClick r:id="rId7" tooltip="Question 4 — [Catégorie / thème]" action="ppaction://hlinksldjump"/>
          </p:cNvPr>
          <p:cNvSpPr txBox="1"/>
          <p:nvPr/>
        </p:nvSpPr>
        <p:spPr>
          <a:xfrm>
            <a:off x="777240" y="4434840"/>
            <a:ext cx="6583680" cy="530352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Question 4 — [Catégorie / thème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4 — [Catégorie / thème]</a:t>
            </a:r>
            <a:endParaRPr lang="en-US" sz="1500" dirty="0"/>
          </a:p>
        </p:txBody>
      </p:sp>
      <p:sp>
        <p:nvSpPr>
          <p:cNvPr id="16" name="Text 14">
            <a:hlinkClick r:id="rId8" tooltip="Question 5 — [Catégorie / thème]" action="ppaction://hlinksldjump"/>
          </p:cNvPr>
          <p:cNvSpPr txBox="1"/>
          <p:nvPr/>
        </p:nvSpPr>
        <p:spPr>
          <a:xfrm>
            <a:off x="777240" y="5074920"/>
            <a:ext cx="6583680" cy="530352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Question 5 — [Catégorie / thème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5 — [Catégorie / thème]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726680" y="2148840"/>
            <a:ext cx="36877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Paramètres rapides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726680" y="2468880"/>
            <a:ext cx="368777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par question : [10]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 (optionnel) : [30 s]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: individuel / équipe</a:t>
            </a:r>
            <a:endParaRPr lang="en-US" sz="1400" dirty="0"/>
          </a:p>
        </p:txBody>
      </p:sp>
      <p:sp>
        <p:nvSpPr>
          <p:cNvPr id="19" name="Text 17">
            <a:hlinkClick r:id="rId9" tooltip="Démarrer le quiz →" action="ppaction://hlinksldjump"/>
          </p:cNvPr>
          <p:cNvSpPr txBox="1"/>
          <p:nvPr/>
        </p:nvSpPr>
        <p:spPr>
          <a:xfrm>
            <a:off x="7726680" y="3657600"/>
            <a:ext cx="3687775" cy="658368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Démarrer le quiz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Démarrer le quiz →</a:t>
            </a:r>
            <a:endParaRPr lang="en-US" sz="1600" dirty="0"/>
          </a:p>
        </p:txBody>
      </p:sp>
      <p:sp>
        <p:nvSpPr>
          <p:cNvPr id="20" name="Text 18">
            <a:hlinkClick r:id="rId10" tooltip="Aller à la fin (test) →" action="ppaction://hlinksldjump"/>
          </p:cNvPr>
          <p:cNvSpPr txBox="1"/>
          <p:nvPr/>
        </p:nvSpPr>
        <p:spPr>
          <a:xfrm>
            <a:off x="7726680" y="4480560"/>
            <a:ext cx="3687775" cy="65836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Aller à la fin (test)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Aller à la fin (test) →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48640" y="6355080"/>
            <a:ext cx="92656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: pour changer la bonne réponse, modifiez les liens des boutons A/B/C/D.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32918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/ 5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412480" y="658368"/>
            <a:ext cx="32918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: [10]   •   Temps : [30 s]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051560"/>
            <a:ext cx="10637215" cy="141732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[Question 1] Écrivez votre question ici.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77240" y="2606040"/>
            <a:ext cx="106372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Choisissez une réponse :</a:t>
            </a:r>
            <a:endParaRPr lang="en-US" sz="1400" dirty="0"/>
          </a:p>
        </p:txBody>
      </p:sp>
      <p:sp>
        <p:nvSpPr>
          <p:cNvPr id="12" name="Text 10">
            <a:hlinkClick r:id="rId3" tooltip="A  —  [Réponse A]" action="ppaction://hlinksldjump"/>
          </p:cNvPr>
          <p:cNvSpPr txBox="1"/>
          <p:nvPr/>
        </p:nvSpPr>
        <p:spPr>
          <a:xfrm>
            <a:off x="777240" y="297180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  —  [Réponse A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 —  [Réponse A]</a:t>
            </a:r>
            <a:endParaRPr lang="en-US" sz="1600" dirty="0"/>
          </a:p>
        </p:txBody>
      </p:sp>
      <p:sp>
        <p:nvSpPr>
          <p:cNvPr id="13" name="Text 11">
            <a:hlinkClick r:id="rId4" tooltip="B  —  [Réponse B]" action="ppaction://hlinksldjump"/>
          </p:cNvPr>
          <p:cNvSpPr txBox="1"/>
          <p:nvPr/>
        </p:nvSpPr>
        <p:spPr>
          <a:xfrm>
            <a:off x="6301588" y="297180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B  —  [Réponse B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  —  [Réponse B]</a:t>
            </a:r>
            <a:endParaRPr lang="en-US" sz="1600" dirty="0"/>
          </a:p>
        </p:txBody>
      </p:sp>
      <p:sp>
        <p:nvSpPr>
          <p:cNvPr id="14" name="Text 12">
            <a:hlinkClick r:id="rId5" tooltip="C  —  [Réponse C]" action="ppaction://hlinksldjump"/>
          </p:cNvPr>
          <p:cNvSpPr txBox="1"/>
          <p:nvPr/>
        </p:nvSpPr>
        <p:spPr>
          <a:xfrm>
            <a:off x="777240" y="420624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C  —  [Réponse C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  —  [Réponse C]</a:t>
            </a:r>
            <a:endParaRPr lang="en-US" sz="1600" dirty="0"/>
          </a:p>
        </p:txBody>
      </p:sp>
      <p:sp>
        <p:nvSpPr>
          <p:cNvPr id="15" name="Text 13">
            <a:hlinkClick r:id="rId6" tooltip="D  —  [Réponse D]" action="ppaction://hlinksldjump"/>
          </p:cNvPr>
          <p:cNvSpPr txBox="1"/>
          <p:nvPr/>
        </p:nvSpPr>
        <p:spPr>
          <a:xfrm>
            <a:off x="6301588" y="420624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D  —  [Réponse D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  —  [Réponse D]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6355080"/>
            <a:ext cx="92656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: dupliquez Question + Correct + Incorrect pour ajouter une question.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42062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— Bonne réponse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14300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Bonne réponse !</a:t>
            </a:r>
            <a:endParaRPr lang="en-US" sz="5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10637215" cy="246888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[Explication / correction]</a:t>
            </a:r>
            <a:endParaRPr lang="en-US" sz="2200" dirty="0"/>
          </a:p>
        </p:txBody>
      </p:sp>
      <p:sp>
        <p:nvSpPr>
          <p:cNvPr id="11" name="Text 9">
            <a:hlinkClick r:id="rId4" tooltip="Menu" action="ppaction://hlinksldjump"/>
          </p:cNvPr>
          <p:cNvSpPr txBox="1"/>
          <p:nvPr/>
        </p:nvSpPr>
        <p:spPr>
          <a:xfrm>
            <a:off x="777240" y="4892040"/>
            <a:ext cx="2194560" cy="64008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2" name="Text 10">
            <a:hlinkClick r:id="rId5" tooltip="Question suivante →" action="ppaction://hlinksldjump"/>
          </p:cNvPr>
          <p:cNvSpPr txBox="1"/>
          <p:nvPr/>
        </p:nvSpPr>
        <p:spPr>
          <a:xfrm>
            <a:off x="8259775" y="4892040"/>
            <a:ext cx="3154680" cy="64008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Question suivante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 →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448056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— Mauvaise réponse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14300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Mauvaise réponse</a:t>
            </a:r>
            <a:endParaRPr lang="en-US" sz="50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10637215" cy="246888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: [A / B / C / D] — [Texte]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[Explication / correction]</a:t>
            </a:r>
            <a:endParaRPr lang="en-US" sz="2000" dirty="0"/>
          </a:p>
        </p:txBody>
      </p:sp>
      <p:sp>
        <p:nvSpPr>
          <p:cNvPr id="11" name="Text 9">
            <a:hlinkClick r:id="rId4" tooltip="Réessayer" action="ppaction://hlinksldjump"/>
          </p:cNvPr>
          <p:cNvSpPr txBox="1"/>
          <p:nvPr/>
        </p:nvSpPr>
        <p:spPr>
          <a:xfrm>
            <a:off x="777240" y="4892040"/>
            <a:ext cx="2194560" cy="64008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2" name="Text 10">
            <a:hlinkClick r:id="rId5" tooltip="Question suivante →" action="ppaction://hlinksldjump"/>
          </p:cNvPr>
          <p:cNvSpPr txBox="1"/>
          <p:nvPr/>
        </p:nvSpPr>
        <p:spPr>
          <a:xfrm>
            <a:off x="8259775" y="4892040"/>
            <a:ext cx="3154680" cy="64008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Question suivante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 →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32918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/ 5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412480" y="658368"/>
            <a:ext cx="32918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: [10]   •   Temps : [30 s]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051560"/>
            <a:ext cx="10637215" cy="141732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[Question 2] Écrivez votre question ici.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77240" y="2606040"/>
            <a:ext cx="106372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Choisissez une réponse :</a:t>
            </a:r>
            <a:endParaRPr lang="en-US" sz="1400" dirty="0"/>
          </a:p>
        </p:txBody>
      </p:sp>
      <p:sp>
        <p:nvSpPr>
          <p:cNvPr id="12" name="Text 10">
            <a:hlinkClick r:id="rId3" tooltip="A  —  [Réponse A]" action="ppaction://hlinksldjump"/>
          </p:cNvPr>
          <p:cNvSpPr txBox="1"/>
          <p:nvPr/>
        </p:nvSpPr>
        <p:spPr>
          <a:xfrm>
            <a:off x="777240" y="297180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  —  [Réponse A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 —  [Réponse A]</a:t>
            </a:r>
            <a:endParaRPr lang="en-US" sz="1600" dirty="0"/>
          </a:p>
        </p:txBody>
      </p:sp>
      <p:sp>
        <p:nvSpPr>
          <p:cNvPr id="13" name="Text 11">
            <a:hlinkClick r:id="rId4" tooltip="B  —  [Réponse B]" action="ppaction://hlinksldjump"/>
          </p:cNvPr>
          <p:cNvSpPr txBox="1"/>
          <p:nvPr/>
        </p:nvSpPr>
        <p:spPr>
          <a:xfrm>
            <a:off x="6301588" y="297180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B  —  [Réponse B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  —  [Réponse B]</a:t>
            </a:r>
            <a:endParaRPr lang="en-US" sz="1600" dirty="0"/>
          </a:p>
        </p:txBody>
      </p:sp>
      <p:sp>
        <p:nvSpPr>
          <p:cNvPr id="14" name="Text 12">
            <a:hlinkClick r:id="rId5" tooltip="C  —  [Réponse C]" action="ppaction://hlinksldjump"/>
          </p:cNvPr>
          <p:cNvSpPr txBox="1"/>
          <p:nvPr/>
        </p:nvSpPr>
        <p:spPr>
          <a:xfrm>
            <a:off x="777240" y="420624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C  —  [Réponse C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  —  [Réponse C]</a:t>
            </a:r>
            <a:endParaRPr lang="en-US" sz="1600" dirty="0"/>
          </a:p>
        </p:txBody>
      </p:sp>
      <p:sp>
        <p:nvSpPr>
          <p:cNvPr id="15" name="Text 13">
            <a:hlinkClick r:id="rId6" tooltip="D  —  [Réponse D]" action="ppaction://hlinksldjump"/>
          </p:cNvPr>
          <p:cNvSpPr txBox="1"/>
          <p:nvPr/>
        </p:nvSpPr>
        <p:spPr>
          <a:xfrm>
            <a:off x="6301588" y="420624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D  —  [Réponse D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  —  [Réponse D]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6355080"/>
            <a:ext cx="92656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: dupliquez Question + Correct + Incorrect pour ajouter une question.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42062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— Bonne réponse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14300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Bonne réponse !</a:t>
            </a:r>
            <a:endParaRPr lang="en-US" sz="5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10637215" cy="246888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[Explication / correction]</a:t>
            </a:r>
            <a:endParaRPr lang="en-US" sz="2200" dirty="0"/>
          </a:p>
        </p:txBody>
      </p:sp>
      <p:sp>
        <p:nvSpPr>
          <p:cNvPr id="11" name="Text 9">
            <a:hlinkClick r:id="rId4" tooltip="Menu" action="ppaction://hlinksldjump"/>
          </p:cNvPr>
          <p:cNvSpPr txBox="1"/>
          <p:nvPr/>
        </p:nvSpPr>
        <p:spPr>
          <a:xfrm>
            <a:off x="777240" y="4892040"/>
            <a:ext cx="2194560" cy="64008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2" name="Text 10">
            <a:hlinkClick r:id="rId5" tooltip="Question suivante →" action="ppaction://hlinksldjump"/>
          </p:cNvPr>
          <p:cNvSpPr txBox="1"/>
          <p:nvPr/>
        </p:nvSpPr>
        <p:spPr>
          <a:xfrm>
            <a:off x="8259775" y="4892040"/>
            <a:ext cx="3154680" cy="64008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Question suivante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 →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448056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— Mauvaise réponse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14300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Mauvaise réponse</a:t>
            </a:r>
            <a:endParaRPr lang="en-US" sz="50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10637215" cy="246888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: [A / B / C / D] — [Texte]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[Explication / correction]</a:t>
            </a:r>
            <a:endParaRPr lang="en-US" sz="2000" dirty="0"/>
          </a:p>
        </p:txBody>
      </p:sp>
      <p:sp>
        <p:nvSpPr>
          <p:cNvPr id="11" name="Text 9">
            <a:hlinkClick r:id="rId4" tooltip="Réessayer" action="ppaction://hlinksldjump"/>
          </p:cNvPr>
          <p:cNvSpPr txBox="1"/>
          <p:nvPr/>
        </p:nvSpPr>
        <p:spPr>
          <a:xfrm>
            <a:off x="777240" y="4892040"/>
            <a:ext cx="2194560" cy="64008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2" name="Text 10">
            <a:hlinkClick r:id="rId5" tooltip="Question suivante →" action="ppaction://hlinksldjump"/>
          </p:cNvPr>
          <p:cNvSpPr txBox="1"/>
          <p:nvPr/>
        </p:nvSpPr>
        <p:spPr>
          <a:xfrm>
            <a:off x="8259775" y="4892040"/>
            <a:ext cx="3154680" cy="64008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Question suivante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 →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32918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/ 5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412480" y="658368"/>
            <a:ext cx="32918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: [10]   •   Temps : [30 s]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051560"/>
            <a:ext cx="10637215" cy="141732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[Question 3] Écrivez votre question ici.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77240" y="2606040"/>
            <a:ext cx="106372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Choisissez une réponse :</a:t>
            </a:r>
            <a:endParaRPr lang="en-US" sz="1400" dirty="0"/>
          </a:p>
        </p:txBody>
      </p:sp>
      <p:sp>
        <p:nvSpPr>
          <p:cNvPr id="12" name="Text 10">
            <a:hlinkClick r:id="rId3" tooltip="A  —  [Réponse A]" action="ppaction://hlinksldjump"/>
          </p:cNvPr>
          <p:cNvSpPr txBox="1"/>
          <p:nvPr/>
        </p:nvSpPr>
        <p:spPr>
          <a:xfrm>
            <a:off x="777240" y="297180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  —  [Réponse A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 —  [Réponse A]</a:t>
            </a:r>
            <a:endParaRPr lang="en-US" sz="1600" dirty="0"/>
          </a:p>
        </p:txBody>
      </p:sp>
      <p:sp>
        <p:nvSpPr>
          <p:cNvPr id="13" name="Text 11">
            <a:hlinkClick r:id="rId4" tooltip="B  —  [Réponse B]" action="ppaction://hlinksldjump"/>
          </p:cNvPr>
          <p:cNvSpPr txBox="1"/>
          <p:nvPr/>
        </p:nvSpPr>
        <p:spPr>
          <a:xfrm>
            <a:off x="6301588" y="297180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B  —  [Réponse B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  —  [Réponse B]</a:t>
            </a:r>
            <a:endParaRPr lang="en-US" sz="1600" dirty="0"/>
          </a:p>
        </p:txBody>
      </p:sp>
      <p:sp>
        <p:nvSpPr>
          <p:cNvPr id="14" name="Text 12">
            <a:hlinkClick r:id="rId5" tooltip="C  —  [Réponse C]" action="ppaction://hlinksldjump"/>
          </p:cNvPr>
          <p:cNvSpPr txBox="1"/>
          <p:nvPr/>
        </p:nvSpPr>
        <p:spPr>
          <a:xfrm>
            <a:off x="777240" y="420624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C  —  [Réponse C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  —  [Réponse C]</a:t>
            </a:r>
            <a:endParaRPr lang="en-US" sz="1600" dirty="0"/>
          </a:p>
        </p:txBody>
      </p:sp>
      <p:sp>
        <p:nvSpPr>
          <p:cNvPr id="15" name="Text 13">
            <a:hlinkClick r:id="rId6" tooltip="D  —  [Réponse D]" action="ppaction://hlinksldjump"/>
          </p:cNvPr>
          <p:cNvSpPr txBox="1"/>
          <p:nvPr/>
        </p:nvSpPr>
        <p:spPr>
          <a:xfrm>
            <a:off x="6301588" y="420624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D  —  [Réponse D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  —  [Réponse D]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6355080"/>
            <a:ext cx="92656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: dupliquez Question + Correct + Incorrect pour ajouter une question.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42062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— Bonne réponse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14300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Bonne réponse !</a:t>
            </a:r>
            <a:endParaRPr lang="en-US" sz="5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10637215" cy="246888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[Explication / correction]</a:t>
            </a:r>
            <a:endParaRPr lang="en-US" sz="2200" dirty="0"/>
          </a:p>
        </p:txBody>
      </p:sp>
      <p:sp>
        <p:nvSpPr>
          <p:cNvPr id="11" name="Text 9">
            <a:hlinkClick r:id="rId4" tooltip="Menu" action="ppaction://hlinksldjump"/>
          </p:cNvPr>
          <p:cNvSpPr txBox="1"/>
          <p:nvPr/>
        </p:nvSpPr>
        <p:spPr>
          <a:xfrm>
            <a:off x="777240" y="4892040"/>
            <a:ext cx="2194560" cy="64008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2" name="Text 10">
            <a:hlinkClick r:id="rId5" tooltip="Question suivante →" action="ppaction://hlinksldjump"/>
          </p:cNvPr>
          <p:cNvSpPr txBox="1"/>
          <p:nvPr/>
        </p:nvSpPr>
        <p:spPr>
          <a:xfrm>
            <a:off x="8259775" y="4892040"/>
            <a:ext cx="3154680" cy="64008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Question suivante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 →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448056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— Mauvaise réponse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14300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Mauvaise réponse</a:t>
            </a:r>
            <a:endParaRPr lang="en-US" sz="50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10637215" cy="246888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: [A / B / C / D] — [Texte]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[Explication / correction]</a:t>
            </a:r>
            <a:endParaRPr lang="en-US" sz="2000" dirty="0"/>
          </a:p>
        </p:txBody>
      </p:sp>
      <p:sp>
        <p:nvSpPr>
          <p:cNvPr id="11" name="Text 9">
            <a:hlinkClick r:id="rId4" tooltip="Réessayer" action="ppaction://hlinksldjump"/>
          </p:cNvPr>
          <p:cNvSpPr txBox="1"/>
          <p:nvPr/>
        </p:nvSpPr>
        <p:spPr>
          <a:xfrm>
            <a:off x="777240" y="4892040"/>
            <a:ext cx="2194560" cy="64008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2" name="Text 10">
            <a:hlinkClick r:id="rId5" tooltip="Question suivante →" action="ppaction://hlinksldjump"/>
          </p:cNvPr>
          <p:cNvSpPr txBox="1"/>
          <p:nvPr/>
        </p:nvSpPr>
        <p:spPr>
          <a:xfrm>
            <a:off x="8259775" y="4892040"/>
            <a:ext cx="3154680" cy="64008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Question suivante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 →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32918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 / 5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412480" y="658368"/>
            <a:ext cx="32918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: [10]   •   Temps : [30 s]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051560"/>
            <a:ext cx="10637215" cy="141732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[Question 4] Écrivez votre question ici.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77240" y="2606040"/>
            <a:ext cx="106372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Choisissez une réponse :</a:t>
            </a:r>
            <a:endParaRPr lang="en-US" sz="1400" dirty="0"/>
          </a:p>
        </p:txBody>
      </p:sp>
      <p:sp>
        <p:nvSpPr>
          <p:cNvPr id="12" name="Text 10">
            <a:hlinkClick r:id="rId3" tooltip="A  —  [Réponse A]" action="ppaction://hlinksldjump"/>
          </p:cNvPr>
          <p:cNvSpPr txBox="1"/>
          <p:nvPr/>
        </p:nvSpPr>
        <p:spPr>
          <a:xfrm>
            <a:off x="777240" y="297180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  —  [Réponse A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 —  [Réponse A]</a:t>
            </a:r>
            <a:endParaRPr lang="en-US" sz="1600" dirty="0"/>
          </a:p>
        </p:txBody>
      </p:sp>
      <p:sp>
        <p:nvSpPr>
          <p:cNvPr id="13" name="Text 11">
            <a:hlinkClick r:id="rId4" tooltip="B  —  [Réponse B]" action="ppaction://hlinksldjump"/>
          </p:cNvPr>
          <p:cNvSpPr txBox="1"/>
          <p:nvPr/>
        </p:nvSpPr>
        <p:spPr>
          <a:xfrm>
            <a:off x="6301588" y="297180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B  —  [Réponse B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  —  [Réponse B]</a:t>
            </a:r>
            <a:endParaRPr lang="en-US" sz="1600" dirty="0"/>
          </a:p>
        </p:txBody>
      </p:sp>
      <p:sp>
        <p:nvSpPr>
          <p:cNvPr id="14" name="Text 12">
            <a:hlinkClick r:id="rId5" tooltip="C  —  [Réponse C]" action="ppaction://hlinksldjump"/>
          </p:cNvPr>
          <p:cNvSpPr txBox="1"/>
          <p:nvPr/>
        </p:nvSpPr>
        <p:spPr>
          <a:xfrm>
            <a:off x="777240" y="420624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C  —  [Réponse C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  —  [Réponse C]</a:t>
            </a:r>
            <a:endParaRPr lang="en-US" sz="1600" dirty="0"/>
          </a:p>
        </p:txBody>
      </p:sp>
      <p:sp>
        <p:nvSpPr>
          <p:cNvPr id="15" name="Text 13">
            <a:hlinkClick r:id="rId6" tooltip="D  —  [Réponse D]" action="ppaction://hlinksldjump"/>
          </p:cNvPr>
          <p:cNvSpPr txBox="1"/>
          <p:nvPr/>
        </p:nvSpPr>
        <p:spPr>
          <a:xfrm>
            <a:off x="6301588" y="420624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D  —  [Réponse D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  —  [Réponse D]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6355080"/>
            <a:ext cx="92656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: dupliquez Question + Correct + Incorrect pour ajouter une question.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42062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 — Bonne réponse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14300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Bonne réponse !</a:t>
            </a:r>
            <a:endParaRPr lang="en-US" sz="5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10637215" cy="246888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[Explication / correction]</a:t>
            </a:r>
            <a:endParaRPr lang="en-US" sz="2200" dirty="0"/>
          </a:p>
        </p:txBody>
      </p:sp>
      <p:sp>
        <p:nvSpPr>
          <p:cNvPr id="11" name="Text 9">
            <a:hlinkClick r:id="rId4" tooltip="Menu" action="ppaction://hlinksldjump"/>
          </p:cNvPr>
          <p:cNvSpPr txBox="1"/>
          <p:nvPr/>
        </p:nvSpPr>
        <p:spPr>
          <a:xfrm>
            <a:off x="777240" y="4892040"/>
            <a:ext cx="2194560" cy="64008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2" name="Text 10">
            <a:hlinkClick r:id="rId5" tooltip="Question suivante →" action="ppaction://hlinksldjump"/>
          </p:cNvPr>
          <p:cNvSpPr txBox="1"/>
          <p:nvPr/>
        </p:nvSpPr>
        <p:spPr>
          <a:xfrm>
            <a:off x="8259775" y="4892040"/>
            <a:ext cx="3154680" cy="64008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Question suivante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 →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448056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 — Mauvaise réponse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14300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Mauvaise réponse</a:t>
            </a:r>
            <a:endParaRPr lang="en-US" sz="50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10637215" cy="246888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: [A / B / C / D] — [Texte]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[Explication / correction]</a:t>
            </a:r>
            <a:endParaRPr lang="en-US" sz="2000" dirty="0"/>
          </a:p>
        </p:txBody>
      </p:sp>
      <p:sp>
        <p:nvSpPr>
          <p:cNvPr id="11" name="Text 9">
            <a:hlinkClick r:id="rId4" tooltip="Réessayer" action="ppaction://hlinksldjump"/>
          </p:cNvPr>
          <p:cNvSpPr txBox="1"/>
          <p:nvPr/>
        </p:nvSpPr>
        <p:spPr>
          <a:xfrm>
            <a:off x="777240" y="4892040"/>
            <a:ext cx="2194560" cy="64008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2" name="Text 10">
            <a:hlinkClick r:id="rId5" tooltip="Question suivante →" action="ppaction://hlinksldjump"/>
          </p:cNvPr>
          <p:cNvSpPr txBox="1"/>
          <p:nvPr/>
        </p:nvSpPr>
        <p:spPr>
          <a:xfrm>
            <a:off x="8259775" y="4892040"/>
            <a:ext cx="3154680" cy="64008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Question suivante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 →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32918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 / 5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412480" y="658368"/>
            <a:ext cx="32918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: [10]   •   Temps : [30 s]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051560"/>
            <a:ext cx="10637215" cy="141732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[Question 5] Écrivez votre question ici.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77240" y="2606040"/>
            <a:ext cx="106372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Choisissez une réponse :</a:t>
            </a:r>
            <a:endParaRPr lang="en-US" sz="1400" dirty="0"/>
          </a:p>
        </p:txBody>
      </p:sp>
      <p:sp>
        <p:nvSpPr>
          <p:cNvPr id="12" name="Text 10">
            <a:hlinkClick r:id="rId3" tooltip="A  —  [Réponse A]" action="ppaction://hlinksldjump"/>
          </p:cNvPr>
          <p:cNvSpPr txBox="1"/>
          <p:nvPr/>
        </p:nvSpPr>
        <p:spPr>
          <a:xfrm>
            <a:off x="777240" y="297180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  —  [Réponse A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 —  [Réponse A]</a:t>
            </a:r>
            <a:endParaRPr lang="en-US" sz="1600" dirty="0"/>
          </a:p>
        </p:txBody>
      </p:sp>
      <p:sp>
        <p:nvSpPr>
          <p:cNvPr id="13" name="Text 11">
            <a:hlinkClick r:id="rId4" tooltip="B  —  [Réponse B]" action="ppaction://hlinksldjump"/>
          </p:cNvPr>
          <p:cNvSpPr txBox="1"/>
          <p:nvPr/>
        </p:nvSpPr>
        <p:spPr>
          <a:xfrm>
            <a:off x="6301588" y="297180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B  —  [Réponse B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  —  [Réponse B]</a:t>
            </a:r>
            <a:endParaRPr lang="en-US" sz="1600" dirty="0"/>
          </a:p>
        </p:txBody>
      </p:sp>
      <p:sp>
        <p:nvSpPr>
          <p:cNvPr id="14" name="Text 12">
            <a:hlinkClick r:id="rId5" tooltip="C  —  [Réponse C]" action="ppaction://hlinksldjump"/>
          </p:cNvPr>
          <p:cNvSpPr txBox="1"/>
          <p:nvPr/>
        </p:nvSpPr>
        <p:spPr>
          <a:xfrm>
            <a:off x="777240" y="420624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C  —  [Réponse C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  —  [Réponse C]</a:t>
            </a:r>
            <a:endParaRPr lang="en-US" sz="1600" dirty="0"/>
          </a:p>
        </p:txBody>
      </p:sp>
      <p:sp>
        <p:nvSpPr>
          <p:cNvPr id="15" name="Text 13">
            <a:hlinkClick r:id="rId6" tooltip="D  —  [Réponse D]" action="ppaction://hlinksldjump"/>
          </p:cNvPr>
          <p:cNvSpPr txBox="1"/>
          <p:nvPr/>
        </p:nvSpPr>
        <p:spPr>
          <a:xfrm>
            <a:off x="6301588" y="4206240"/>
            <a:ext cx="5112868" cy="82296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D  —  [Réponse D]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  —  [Réponse D]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6355080"/>
            <a:ext cx="92656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: dupliquez Question + Correct + Incorrect pour ajouter une question.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420624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 — Bonne réponse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14300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Bonne réponse !</a:t>
            </a:r>
            <a:endParaRPr lang="en-US" sz="5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10637215" cy="246888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[Explication / correction]</a:t>
            </a:r>
            <a:endParaRPr lang="en-US" sz="2200" dirty="0"/>
          </a:p>
        </p:txBody>
      </p:sp>
      <p:sp>
        <p:nvSpPr>
          <p:cNvPr id="11" name="Text 9">
            <a:hlinkClick r:id="rId4" tooltip="Menu" action="ppaction://hlinksldjump"/>
          </p:cNvPr>
          <p:cNvSpPr txBox="1"/>
          <p:nvPr/>
        </p:nvSpPr>
        <p:spPr>
          <a:xfrm>
            <a:off x="777240" y="4892040"/>
            <a:ext cx="2194560" cy="64008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2" name="Text 10">
            <a:hlinkClick r:id="rId5" tooltip="Voir la fin →" action="ppaction://hlinksldjump"/>
          </p:cNvPr>
          <p:cNvSpPr txBox="1"/>
          <p:nvPr/>
        </p:nvSpPr>
        <p:spPr>
          <a:xfrm>
            <a:off x="8259775" y="4892040"/>
            <a:ext cx="3154680" cy="64008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Voir la fi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Voir la fin →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448056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 — Mauvaise réponse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14300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Mauvaise réponse</a:t>
            </a:r>
            <a:endParaRPr lang="en-US" sz="50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10637215" cy="246888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: [A / B / C / D] — [Texte]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[Explication / correction]</a:t>
            </a:r>
            <a:endParaRPr lang="en-US" sz="2000" dirty="0"/>
          </a:p>
        </p:txBody>
      </p:sp>
      <p:sp>
        <p:nvSpPr>
          <p:cNvPr id="11" name="Text 9">
            <a:hlinkClick r:id="rId4" tooltip="Réessayer" action="ppaction://hlinksldjump"/>
          </p:cNvPr>
          <p:cNvSpPr txBox="1"/>
          <p:nvPr/>
        </p:nvSpPr>
        <p:spPr>
          <a:xfrm>
            <a:off x="777240" y="4892040"/>
            <a:ext cx="2194560" cy="640080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2" name="Text 10">
            <a:hlinkClick r:id="rId5" tooltip="Voir la fin →" action="ppaction://hlinksldjump"/>
          </p:cNvPr>
          <p:cNvSpPr txBox="1"/>
          <p:nvPr/>
        </p:nvSpPr>
        <p:spPr>
          <a:xfrm>
            <a:off x="8259775" y="4892040"/>
            <a:ext cx="3154680" cy="640080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Voir la fi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Voir la fin →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D5EF3"/>
          </a:solidFill>
          <a:ln w="12700">
            <a:solidFill>
              <a:srgbClr val="6D5E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00D1FF">
              <a:alpha val="75000"/>
            </a:srgbClr>
          </a:solidFill>
          <a:ln w="12700">
            <a:solidFill>
              <a:srgbClr val="00D1FF">
                <a:alpha val="75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"/>
            <a:ext cx="2926080" cy="38404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76200" tIns="127000" rIns="1270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</a:t>
            </a:r>
            <a:endParaRPr lang="en-US" sz="1200" dirty="0"/>
          </a:p>
        </p:txBody>
      </p:sp>
      <p:sp>
        <p:nvSpPr>
          <p:cNvPr id="6" name="Text 4">
            <a:hlinkClick r:id="rId1" tooltip="Menu" action="ppaction://hlinksldjump"/>
          </p:cNvPr>
          <p:cNvSpPr txBox="1"/>
          <p:nvPr/>
        </p:nvSpPr>
        <p:spPr>
          <a:xfrm>
            <a:off x="857981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200" dirty="0"/>
          </a:p>
        </p:txBody>
      </p:sp>
      <p:sp>
        <p:nvSpPr>
          <p:cNvPr id="7" name="Text 5">
            <a:hlinkClick r:id="rId2" tooltip="Retour" action="ppaction://hlinksldjump"/>
          </p:cNvPr>
          <p:cNvSpPr txBox="1"/>
          <p:nvPr/>
        </p:nvSpPr>
        <p:spPr>
          <a:xfrm>
            <a:off x="967709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200" dirty="0"/>
          </a:p>
        </p:txBody>
      </p:sp>
      <p:sp>
        <p:nvSpPr>
          <p:cNvPr id="8" name="Text 6">
            <a:hlinkClick r:id="rId3" tooltip="Suivant" action="ppaction://hlinksldjump"/>
          </p:cNvPr>
          <p:cNvSpPr txBox="1"/>
          <p:nvPr/>
        </p:nvSpPr>
        <p:spPr>
          <a:xfrm>
            <a:off x="10774375" y="201168"/>
            <a:ext cx="960120" cy="329184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0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Suiv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Suivant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1234440"/>
            <a:ext cx="106372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Bravo !</a:t>
            </a:r>
            <a:endParaRPr lang="en-US" sz="6200" dirty="0"/>
          </a:p>
        </p:txBody>
      </p:sp>
      <p:sp>
        <p:nvSpPr>
          <p:cNvPr id="10" name="Text 8"/>
          <p:cNvSpPr/>
          <p:nvPr/>
        </p:nvSpPr>
        <p:spPr>
          <a:xfrm>
            <a:off x="777240" y="2057400"/>
            <a:ext cx="1063721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0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 du quiz</a:t>
            </a:r>
            <a:endParaRPr lang="en-US" sz="38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834640"/>
            <a:ext cx="10637215" cy="1600200"/>
          </a:xfrm>
          <a:prstGeom prst="rect">
            <a:avLst/>
          </a:prstGeom>
          <a:solidFill>
            <a:srgbClr val="111A33"/>
          </a:solidFill>
          <a:ln>
            <a:solidFill>
              <a:srgbClr val="2A355A">
                <a:alpha val="85000"/>
              </a:srgbClr>
            </a:solidFill>
          </a:ln>
        </p:spPr>
        <p:txBody>
          <a:bodyPr wrap="square" lIns="177800" tIns="203200" rIns="203200" bIns="15240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 : ajoutez ici le score final, un QR code, ou un appel à l’action.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B7C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[Score : ____ / ____]</a:t>
            </a:r>
            <a:endParaRPr lang="en-US" sz="2000" dirty="0"/>
          </a:p>
        </p:txBody>
      </p:sp>
      <p:sp>
        <p:nvSpPr>
          <p:cNvPr id="12" name="Text 10">
            <a:hlinkClick r:id="rId4" tooltip="Rejouer →" action="ppaction://hlinksldjump"/>
          </p:cNvPr>
          <p:cNvSpPr txBox="1"/>
          <p:nvPr/>
        </p:nvSpPr>
        <p:spPr>
          <a:xfrm>
            <a:off x="777240" y="4754880"/>
            <a:ext cx="3108960" cy="658368"/>
          </a:xfrm>
          <a:prstGeom prst="rect">
            <a:avLst/>
          </a:prstGeom>
          <a:solidFill>
            <a:srgbClr val="6D5EF3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ejouer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Rejouer →</a:t>
            </a:r>
            <a:endParaRPr lang="en-US" sz="1600" dirty="0"/>
          </a:p>
        </p:txBody>
      </p:sp>
      <p:sp>
        <p:nvSpPr>
          <p:cNvPr id="13" name="Text 11">
            <a:hlinkClick r:id="rId5" tooltip="Retour accueil" action="ppaction://hlinksldjump"/>
          </p:cNvPr>
          <p:cNvSpPr txBox="1"/>
          <p:nvPr/>
        </p:nvSpPr>
        <p:spPr>
          <a:xfrm>
            <a:off x="4069080" y="4754880"/>
            <a:ext cx="3108960" cy="658368"/>
          </a:xfrm>
          <a:prstGeom prst="rect">
            <a:avLst/>
          </a:prstGeom>
          <a:solidFill>
            <a:srgbClr val="0F1630"/>
          </a:solidFill>
          <a:ln>
            <a:solidFill>
              <a:srgbClr val="2A355A">
                <a:alpha val="85000"/>
              </a:srgbClr>
            </a:solidFill>
          </a:ln>
          <a:effectLst>
            <a:outerShdw sx="100000" sy="100000" kx="0" ky="0" algn="bl" rotWithShape="0" blurRad="31750" dist="19050" dir="2700000">
              <a:srgbClr val="000000">
                <a:alpha val="22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Retour accuei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 accueil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Modèle généré avec PptxGenJS</dc:creator>
  <cp:lastModifiedBy>Modèle généré avec PptxGenJS</cp:lastModifiedBy>
  <cp:revision>1</cp:revision>
  <dcterms:created xsi:type="dcterms:W3CDTF">2025-12-22T04:37:18Z</dcterms:created>
  <dcterms:modified xsi:type="dcterms:W3CDTF">2025-12-22T04:37:18Z</dcterms:modified>
</cp:coreProperties>
</file>