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 (formes PowerPoint uniquement).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Aucune ressource externe.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4.xml"/><Relationship Id="rId2" Type="http://schemas.openxmlformats.org/officeDocument/2006/relationships/slide" Target="slide4.xml"/><Relationship Id="rId3" Type="http://schemas.openxmlformats.org/officeDocument/2006/relationships/slide" Target="slide4.xml"/><Relationship Id="rId4" Type="http://schemas.openxmlformats.org/officeDocument/2006/relationships/slide" Target="slide7.xml"/><Relationship Id="rId5" Type="http://schemas.openxmlformats.org/officeDocument/2006/relationships/slide" Target="slide7.xml"/><Relationship Id="rId6" Type="http://schemas.openxmlformats.org/officeDocument/2006/relationships/slide" Target="slide7.xml"/><Relationship Id="rId7" Type="http://schemas.openxmlformats.org/officeDocument/2006/relationships/slide" Target="slide10.xml"/><Relationship Id="rId8" Type="http://schemas.openxmlformats.org/officeDocument/2006/relationships/slide" Target="slide10.xml"/><Relationship Id="rId9" Type="http://schemas.openxmlformats.org/officeDocument/2006/relationships/slide" Target="slide10.xml"/><Relationship Id="rId10" Type="http://schemas.openxmlformats.org/officeDocument/2006/relationships/slide" Target="slide13.xml"/><Relationship Id="rId11" Type="http://schemas.openxmlformats.org/officeDocument/2006/relationships/slide" Target="slide13.xml"/><Relationship Id="rId12" Type="http://schemas.openxmlformats.org/officeDocument/2006/relationships/slide" Target="slide13.xml"/><Relationship Id="rId13" Type="http://schemas.openxmlformats.org/officeDocument/2006/relationships/slide" Target="slide16.xml"/><Relationship Id="rId14" Type="http://schemas.openxmlformats.org/officeDocument/2006/relationships/slide" Target="slide16.xml"/><Relationship Id="rId15" Type="http://schemas.openxmlformats.org/officeDocument/2006/relationships/slide" Target="slide16.xml"/><Relationship Id="rId16" Type="http://schemas.openxmlformats.org/officeDocument/2006/relationships/slide" Target="slide19.xml"/><Relationship Id="rId17" Type="http://schemas.openxmlformats.org/officeDocument/2006/relationships/slide" Target="slide19.xml"/><Relationship Id="rId18" Type="http://schemas.openxmlformats.org/officeDocument/2006/relationships/slide" Target="slide19.xml"/><Relationship Id="rId19" Type="http://schemas.openxmlformats.org/officeDocument/2006/relationships/slide" Target="slide22.xml"/><Relationship Id="rId20" Type="http://schemas.openxmlformats.org/officeDocument/2006/relationships/slide" Target="slide22.xml"/><Relationship Id="rId21" Type="http://schemas.openxmlformats.org/officeDocument/2006/relationships/slide" Target="slide22.xml"/><Relationship Id="rId22" Type="http://schemas.openxmlformats.org/officeDocument/2006/relationships/slide" Target="slide25.xml"/><Relationship Id="rId23" Type="http://schemas.openxmlformats.org/officeDocument/2006/relationships/slide" Target="slide25.xml"/><Relationship Id="rId24" Type="http://schemas.openxmlformats.org/officeDocument/2006/relationships/slide" Target="slide25.xml"/><Relationship Id="rId25" Type="http://schemas.openxmlformats.org/officeDocument/2006/relationships/slide" Target="slide28.xml"/><Relationship Id="rId26" Type="http://schemas.openxmlformats.org/officeDocument/2006/relationships/slide" Target="slide28.xml"/><Relationship Id="rId27" Type="http://schemas.openxmlformats.org/officeDocument/2006/relationships/slide" Target="slide28.xml"/><Relationship Id="rId28" Type="http://schemas.openxmlformats.org/officeDocument/2006/relationships/slide" Target="slide31.xml"/><Relationship Id="rId29" Type="http://schemas.openxmlformats.org/officeDocument/2006/relationships/slide" Target="slide31.xml"/><Relationship Id="rId30" Type="http://schemas.openxmlformats.org/officeDocument/2006/relationships/slide" Target="slide31.xml"/><Relationship Id="rId31" Type="http://schemas.openxmlformats.org/officeDocument/2006/relationships/slide" Target="slide4.xml"/><Relationship Id="rId32" Type="http://schemas.openxmlformats.org/officeDocument/2006/relationships/slide" Target="slide4.xml"/><Relationship Id="rId33" Type="http://schemas.openxmlformats.org/officeDocument/2006/relationships/slideLayout" Target="../slideLayouts/slideLayout1.xml"/><Relationship Id="rId3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" Target="slide6.xml"/><Relationship Id="rId3" Type="http://schemas.openxmlformats.org/officeDocument/2006/relationships/slide" Target="slide6.xml"/><Relationship Id="rId4" Type="http://schemas.openxmlformats.org/officeDocument/2006/relationships/slide" Target="slide6.xml"/><Relationship Id="rId5" Type="http://schemas.openxmlformats.org/officeDocument/2006/relationships/slide" Target="slide5.xml"/><Relationship Id="rId6" Type="http://schemas.openxmlformats.org/officeDocument/2006/relationships/slide" Target="slide5.xml"/><Relationship Id="rId7" Type="http://schemas.openxmlformats.org/officeDocument/2006/relationships/slide" Target="slide5.xml"/><Relationship Id="rId8" Type="http://schemas.openxmlformats.org/officeDocument/2006/relationships/slide" Target="slide5.xml"/><Relationship Id="rId9" Type="http://schemas.openxmlformats.org/officeDocument/2006/relationships/slide" Target="slide6.xml"/><Relationship Id="rId10" Type="http://schemas.openxmlformats.org/officeDocument/2006/relationships/slide" Target="slide6.xml"/><Relationship Id="rId11" Type="http://schemas.openxmlformats.org/officeDocument/2006/relationships/slide" Target="slide6.xml"/><Relationship Id="rId12" Type="http://schemas.openxmlformats.org/officeDocument/2006/relationships/slide" Target="slide6.xml"/><Relationship Id="rId13" Type="http://schemas.openxmlformats.org/officeDocument/2006/relationships/slide" Target="slide6.xml"/><Relationship Id="rId14" Type="http://schemas.openxmlformats.org/officeDocument/2006/relationships/slide" Target="slide6.xml"/><Relationship Id="rId15" Type="http://schemas.openxmlformats.org/officeDocument/2006/relationships/slide" Target="slide6.xml"/><Relationship Id="rId16" Type="http://schemas.openxmlformats.org/officeDocument/2006/relationships/slide" Target="slide6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7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4.xml"/><Relationship Id="rId6" Type="http://schemas.openxmlformats.org/officeDocument/2006/relationships/slide" Target="slide4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4.xml"/><Relationship Id="rId2" Type="http://schemas.openxmlformats.org/officeDocument/2006/relationships/slide" Target="slide4.xml"/><Relationship Id="rId3" Type="http://schemas.openxmlformats.org/officeDocument/2006/relationships/slide" Target="slide7.xml"/><Relationship Id="rId4" Type="http://schemas.openxmlformats.org/officeDocument/2006/relationships/slide" Target="slide7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4.xml"/><Relationship Id="rId8" Type="http://schemas.openxmlformats.org/officeDocument/2006/relationships/slide" Target="slide4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9.xml"/><Relationship Id="rId2" Type="http://schemas.openxmlformats.org/officeDocument/2006/relationships/slide" Target="slide9.xml"/><Relationship Id="rId3" Type="http://schemas.openxmlformats.org/officeDocument/2006/relationships/slide" Target="slide9.xml"/><Relationship Id="rId4" Type="http://schemas.openxmlformats.org/officeDocument/2006/relationships/slide" Target="slide9.xml"/><Relationship Id="rId5" Type="http://schemas.openxmlformats.org/officeDocument/2006/relationships/slide" Target="slide9.xml"/><Relationship Id="rId6" Type="http://schemas.openxmlformats.org/officeDocument/2006/relationships/slide" Target="slide9.xml"/><Relationship Id="rId7" Type="http://schemas.openxmlformats.org/officeDocument/2006/relationships/slide" Target="slide9.xml"/><Relationship Id="rId8" Type="http://schemas.openxmlformats.org/officeDocument/2006/relationships/slide" Target="slide9.xml"/><Relationship Id="rId9" Type="http://schemas.openxmlformats.org/officeDocument/2006/relationships/slide" Target="slide8.xml"/><Relationship Id="rId10" Type="http://schemas.openxmlformats.org/officeDocument/2006/relationships/slide" Target="slide8.xml"/><Relationship Id="rId11" Type="http://schemas.openxmlformats.org/officeDocument/2006/relationships/slide" Target="slide8.xml"/><Relationship Id="rId12" Type="http://schemas.openxmlformats.org/officeDocument/2006/relationships/slide" Target="slide8.xml"/><Relationship Id="rId13" Type="http://schemas.openxmlformats.org/officeDocument/2006/relationships/slide" Target="slide9.xml"/><Relationship Id="rId14" Type="http://schemas.openxmlformats.org/officeDocument/2006/relationships/slide" Target="slide9.xml"/><Relationship Id="rId15" Type="http://schemas.openxmlformats.org/officeDocument/2006/relationships/slide" Target="slide9.xml"/><Relationship Id="rId16" Type="http://schemas.openxmlformats.org/officeDocument/2006/relationships/slide" Target="slide9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" Target="slide10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7.xml"/><Relationship Id="rId6" Type="http://schemas.openxmlformats.org/officeDocument/2006/relationships/slide" Target="slide7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7.xml"/><Relationship Id="rId3" Type="http://schemas.openxmlformats.org/officeDocument/2006/relationships/slide" Target="slide10.xml"/><Relationship Id="rId4" Type="http://schemas.openxmlformats.org/officeDocument/2006/relationships/slide" Target="slide10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7.xml"/><Relationship Id="rId8" Type="http://schemas.openxmlformats.org/officeDocument/2006/relationships/slide" Target="slide7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" Target="slide12.xml"/><Relationship Id="rId3" Type="http://schemas.openxmlformats.org/officeDocument/2006/relationships/slide" Target="slide12.xml"/><Relationship Id="rId4" Type="http://schemas.openxmlformats.org/officeDocument/2006/relationships/slide" Target="slide12.xml"/><Relationship Id="rId5" Type="http://schemas.openxmlformats.org/officeDocument/2006/relationships/slide" Target="slide11.xml"/><Relationship Id="rId6" Type="http://schemas.openxmlformats.org/officeDocument/2006/relationships/slide" Target="slide11.xml"/><Relationship Id="rId7" Type="http://schemas.openxmlformats.org/officeDocument/2006/relationships/slide" Target="slide11.xml"/><Relationship Id="rId8" Type="http://schemas.openxmlformats.org/officeDocument/2006/relationships/slide" Target="slide11.xml"/><Relationship Id="rId9" Type="http://schemas.openxmlformats.org/officeDocument/2006/relationships/slide" Target="slide12.xml"/><Relationship Id="rId10" Type="http://schemas.openxmlformats.org/officeDocument/2006/relationships/slide" Target="slide12.xml"/><Relationship Id="rId11" Type="http://schemas.openxmlformats.org/officeDocument/2006/relationships/slide" Target="slide12.xml"/><Relationship Id="rId12" Type="http://schemas.openxmlformats.org/officeDocument/2006/relationships/slide" Target="slide12.xml"/><Relationship Id="rId13" Type="http://schemas.openxmlformats.org/officeDocument/2006/relationships/slide" Target="slide12.xml"/><Relationship Id="rId14" Type="http://schemas.openxmlformats.org/officeDocument/2006/relationships/slide" Target="slide12.xml"/><Relationship Id="rId15" Type="http://schemas.openxmlformats.org/officeDocument/2006/relationships/slide" Target="slide12.xml"/><Relationship Id="rId16" Type="http://schemas.openxmlformats.org/officeDocument/2006/relationships/slide" Target="slide12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13.xml"/><Relationship Id="rId2" Type="http://schemas.openxmlformats.org/officeDocument/2006/relationships/slide" Target="slide13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10.xml"/><Relationship Id="rId6" Type="http://schemas.openxmlformats.org/officeDocument/2006/relationships/slide" Target="slide10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" Target="slide10.xml"/><Relationship Id="rId3" Type="http://schemas.openxmlformats.org/officeDocument/2006/relationships/slide" Target="slide13.xml"/><Relationship Id="rId4" Type="http://schemas.openxmlformats.org/officeDocument/2006/relationships/slide" Target="slide13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10.xml"/><Relationship Id="rId8" Type="http://schemas.openxmlformats.org/officeDocument/2006/relationships/slide" Target="slide10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15.xml"/><Relationship Id="rId2" Type="http://schemas.openxmlformats.org/officeDocument/2006/relationships/slide" Target="slide15.xml"/><Relationship Id="rId3" Type="http://schemas.openxmlformats.org/officeDocument/2006/relationships/slide" Target="slide15.xml"/><Relationship Id="rId4" Type="http://schemas.openxmlformats.org/officeDocument/2006/relationships/slide" Target="slide15.xml"/><Relationship Id="rId5" Type="http://schemas.openxmlformats.org/officeDocument/2006/relationships/slide" Target="slide15.xml"/><Relationship Id="rId6" Type="http://schemas.openxmlformats.org/officeDocument/2006/relationships/slide" Target="slide15.xml"/><Relationship Id="rId7" Type="http://schemas.openxmlformats.org/officeDocument/2006/relationships/slide" Target="slide15.xml"/><Relationship Id="rId8" Type="http://schemas.openxmlformats.org/officeDocument/2006/relationships/slide" Target="slide15.xml"/><Relationship Id="rId9" Type="http://schemas.openxmlformats.org/officeDocument/2006/relationships/slide" Target="slide14.xml"/><Relationship Id="rId10" Type="http://schemas.openxmlformats.org/officeDocument/2006/relationships/slide" Target="slide14.xml"/><Relationship Id="rId11" Type="http://schemas.openxmlformats.org/officeDocument/2006/relationships/slide" Target="slide14.xml"/><Relationship Id="rId12" Type="http://schemas.openxmlformats.org/officeDocument/2006/relationships/slide" Target="slide14.xml"/><Relationship Id="rId13" Type="http://schemas.openxmlformats.org/officeDocument/2006/relationships/slide" Target="slide15.xml"/><Relationship Id="rId14" Type="http://schemas.openxmlformats.org/officeDocument/2006/relationships/slide" Target="slide15.xml"/><Relationship Id="rId15" Type="http://schemas.openxmlformats.org/officeDocument/2006/relationships/slide" Target="slide15.xml"/><Relationship Id="rId16" Type="http://schemas.openxmlformats.org/officeDocument/2006/relationships/slide" Target="slide15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16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13.xml"/><Relationship Id="rId6" Type="http://schemas.openxmlformats.org/officeDocument/2006/relationships/slide" Target="slide13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13.xml"/><Relationship Id="rId2" Type="http://schemas.openxmlformats.org/officeDocument/2006/relationships/slide" Target="slide13.xml"/><Relationship Id="rId3" Type="http://schemas.openxmlformats.org/officeDocument/2006/relationships/slide" Target="slide16.xml"/><Relationship Id="rId4" Type="http://schemas.openxmlformats.org/officeDocument/2006/relationships/slide" Target="slide16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13.xml"/><Relationship Id="rId8" Type="http://schemas.openxmlformats.org/officeDocument/2006/relationships/slide" Target="slide13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18.xml"/><Relationship Id="rId2" Type="http://schemas.openxmlformats.org/officeDocument/2006/relationships/slide" Target="slide18.xml"/><Relationship Id="rId3" Type="http://schemas.openxmlformats.org/officeDocument/2006/relationships/slide" Target="slide18.xml"/><Relationship Id="rId4" Type="http://schemas.openxmlformats.org/officeDocument/2006/relationships/slide" Target="slide18.xml"/><Relationship Id="rId5" Type="http://schemas.openxmlformats.org/officeDocument/2006/relationships/slide" Target="slide18.xml"/><Relationship Id="rId6" Type="http://schemas.openxmlformats.org/officeDocument/2006/relationships/slide" Target="slide18.xml"/><Relationship Id="rId7" Type="http://schemas.openxmlformats.org/officeDocument/2006/relationships/slide" Target="slide18.xml"/><Relationship Id="rId8" Type="http://schemas.openxmlformats.org/officeDocument/2006/relationships/slide" Target="slide18.xml"/><Relationship Id="rId9" Type="http://schemas.openxmlformats.org/officeDocument/2006/relationships/slide" Target="slide18.xml"/><Relationship Id="rId10" Type="http://schemas.openxmlformats.org/officeDocument/2006/relationships/slide" Target="slide18.xml"/><Relationship Id="rId11" Type="http://schemas.openxmlformats.org/officeDocument/2006/relationships/slide" Target="slide18.xml"/><Relationship Id="rId12" Type="http://schemas.openxmlformats.org/officeDocument/2006/relationships/slide" Target="slide18.xml"/><Relationship Id="rId13" Type="http://schemas.openxmlformats.org/officeDocument/2006/relationships/slide" Target="slide17.xml"/><Relationship Id="rId14" Type="http://schemas.openxmlformats.org/officeDocument/2006/relationships/slide" Target="slide17.xml"/><Relationship Id="rId15" Type="http://schemas.openxmlformats.org/officeDocument/2006/relationships/slide" Target="slide17.xml"/><Relationship Id="rId16" Type="http://schemas.openxmlformats.org/officeDocument/2006/relationships/slide" Target="slide17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9.xml"/><Relationship Id="rId2" Type="http://schemas.openxmlformats.org/officeDocument/2006/relationships/slide" Target="slide19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16.xml"/><Relationship Id="rId6" Type="http://schemas.openxmlformats.org/officeDocument/2006/relationships/slide" Target="slide16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16.xml"/><Relationship Id="rId3" Type="http://schemas.openxmlformats.org/officeDocument/2006/relationships/slide" Target="slide19.xml"/><Relationship Id="rId4" Type="http://schemas.openxmlformats.org/officeDocument/2006/relationships/slide" Target="slide19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16.xml"/><Relationship Id="rId8" Type="http://schemas.openxmlformats.org/officeDocument/2006/relationships/slide" Target="slide16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21.xml"/><Relationship Id="rId2" Type="http://schemas.openxmlformats.org/officeDocument/2006/relationships/slide" Target="slide21.xml"/><Relationship Id="rId3" Type="http://schemas.openxmlformats.org/officeDocument/2006/relationships/slide" Target="slide21.xml"/><Relationship Id="rId4" Type="http://schemas.openxmlformats.org/officeDocument/2006/relationships/slide" Target="slide21.xml"/><Relationship Id="rId5" Type="http://schemas.openxmlformats.org/officeDocument/2006/relationships/slide" Target="slide20.xml"/><Relationship Id="rId6" Type="http://schemas.openxmlformats.org/officeDocument/2006/relationships/slide" Target="slide20.xml"/><Relationship Id="rId7" Type="http://schemas.openxmlformats.org/officeDocument/2006/relationships/slide" Target="slide20.xml"/><Relationship Id="rId8" Type="http://schemas.openxmlformats.org/officeDocument/2006/relationships/slide" Target="slide20.xml"/><Relationship Id="rId9" Type="http://schemas.openxmlformats.org/officeDocument/2006/relationships/slide" Target="slide21.xml"/><Relationship Id="rId10" Type="http://schemas.openxmlformats.org/officeDocument/2006/relationships/slide" Target="slide21.xml"/><Relationship Id="rId11" Type="http://schemas.openxmlformats.org/officeDocument/2006/relationships/slide" Target="slide21.xml"/><Relationship Id="rId12" Type="http://schemas.openxmlformats.org/officeDocument/2006/relationships/slide" Target="slide21.xml"/><Relationship Id="rId13" Type="http://schemas.openxmlformats.org/officeDocument/2006/relationships/slide" Target="slide21.xml"/><Relationship Id="rId14" Type="http://schemas.openxmlformats.org/officeDocument/2006/relationships/slide" Target="slide21.xml"/><Relationship Id="rId15" Type="http://schemas.openxmlformats.org/officeDocument/2006/relationships/slide" Target="slide21.xml"/><Relationship Id="rId16" Type="http://schemas.openxmlformats.org/officeDocument/2006/relationships/slide" Target="slide21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22.xml"/><Relationship Id="rId2" Type="http://schemas.openxmlformats.org/officeDocument/2006/relationships/slide" Target="slide22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19.xml"/><Relationship Id="rId6" Type="http://schemas.openxmlformats.org/officeDocument/2006/relationships/slide" Target="slide19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19.xml"/><Relationship Id="rId2" Type="http://schemas.openxmlformats.org/officeDocument/2006/relationships/slide" Target="slide19.xml"/><Relationship Id="rId3" Type="http://schemas.openxmlformats.org/officeDocument/2006/relationships/slide" Target="slide22.xml"/><Relationship Id="rId4" Type="http://schemas.openxmlformats.org/officeDocument/2006/relationships/slide" Target="slide22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19.xml"/><Relationship Id="rId8" Type="http://schemas.openxmlformats.org/officeDocument/2006/relationships/slide" Target="slide19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24.xml"/><Relationship Id="rId2" Type="http://schemas.openxmlformats.org/officeDocument/2006/relationships/slide" Target="slide24.xml"/><Relationship Id="rId3" Type="http://schemas.openxmlformats.org/officeDocument/2006/relationships/slide" Target="slide24.xml"/><Relationship Id="rId4" Type="http://schemas.openxmlformats.org/officeDocument/2006/relationships/slide" Target="slide24.xml"/><Relationship Id="rId5" Type="http://schemas.openxmlformats.org/officeDocument/2006/relationships/slide" Target="slide23.xml"/><Relationship Id="rId6" Type="http://schemas.openxmlformats.org/officeDocument/2006/relationships/slide" Target="slide23.xml"/><Relationship Id="rId7" Type="http://schemas.openxmlformats.org/officeDocument/2006/relationships/slide" Target="slide23.xml"/><Relationship Id="rId8" Type="http://schemas.openxmlformats.org/officeDocument/2006/relationships/slide" Target="slide23.xml"/><Relationship Id="rId9" Type="http://schemas.openxmlformats.org/officeDocument/2006/relationships/slide" Target="slide24.xml"/><Relationship Id="rId10" Type="http://schemas.openxmlformats.org/officeDocument/2006/relationships/slide" Target="slide24.xml"/><Relationship Id="rId11" Type="http://schemas.openxmlformats.org/officeDocument/2006/relationships/slide" Target="slide24.xml"/><Relationship Id="rId12" Type="http://schemas.openxmlformats.org/officeDocument/2006/relationships/slide" Target="slide24.xml"/><Relationship Id="rId13" Type="http://schemas.openxmlformats.org/officeDocument/2006/relationships/slide" Target="slide24.xml"/><Relationship Id="rId14" Type="http://schemas.openxmlformats.org/officeDocument/2006/relationships/slide" Target="slide24.xml"/><Relationship Id="rId15" Type="http://schemas.openxmlformats.org/officeDocument/2006/relationships/slide" Target="slide24.xml"/><Relationship Id="rId16" Type="http://schemas.openxmlformats.org/officeDocument/2006/relationships/slide" Target="slide24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25.xml"/><Relationship Id="rId2" Type="http://schemas.openxmlformats.org/officeDocument/2006/relationships/slide" Target="slide25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22.xml"/><Relationship Id="rId6" Type="http://schemas.openxmlformats.org/officeDocument/2006/relationships/slide" Target="slide22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22.xml"/><Relationship Id="rId2" Type="http://schemas.openxmlformats.org/officeDocument/2006/relationships/slide" Target="slide22.xml"/><Relationship Id="rId3" Type="http://schemas.openxmlformats.org/officeDocument/2006/relationships/slide" Target="slide25.xml"/><Relationship Id="rId4" Type="http://schemas.openxmlformats.org/officeDocument/2006/relationships/slide" Target="slide25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22.xml"/><Relationship Id="rId8" Type="http://schemas.openxmlformats.org/officeDocument/2006/relationships/slide" Target="slide22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26.xml"/><Relationship Id="rId2" Type="http://schemas.openxmlformats.org/officeDocument/2006/relationships/slide" Target="slide26.xml"/><Relationship Id="rId3" Type="http://schemas.openxmlformats.org/officeDocument/2006/relationships/slide" Target="slide26.xml"/><Relationship Id="rId4" Type="http://schemas.openxmlformats.org/officeDocument/2006/relationships/slide" Target="slide26.xml"/><Relationship Id="rId5" Type="http://schemas.openxmlformats.org/officeDocument/2006/relationships/slide" Target="slide27.xml"/><Relationship Id="rId6" Type="http://schemas.openxmlformats.org/officeDocument/2006/relationships/slide" Target="slide27.xml"/><Relationship Id="rId7" Type="http://schemas.openxmlformats.org/officeDocument/2006/relationships/slide" Target="slide27.xml"/><Relationship Id="rId8" Type="http://schemas.openxmlformats.org/officeDocument/2006/relationships/slide" Target="slide27.xml"/><Relationship Id="rId9" Type="http://schemas.openxmlformats.org/officeDocument/2006/relationships/slide" Target="slide27.xml"/><Relationship Id="rId10" Type="http://schemas.openxmlformats.org/officeDocument/2006/relationships/slide" Target="slide27.xml"/><Relationship Id="rId11" Type="http://schemas.openxmlformats.org/officeDocument/2006/relationships/slide" Target="slide27.xml"/><Relationship Id="rId12" Type="http://schemas.openxmlformats.org/officeDocument/2006/relationships/slide" Target="slide27.xml"/><Relationship Id="rId13" Type="http://schemas.openxmlformats.org/officeDocument/2006/relationships/slide" Target="slide27.xml"/><Relationship Id="rId14" Type="http://schemas.openxmlformats.org/officeDocument/2006/relationships/slide" Target="slide27.xml"/><Relationship Id="rId15" Type="http://schemas.openxmlformats.org/officeDocument/2006/relationships/slide" Target="slide27.xml"/><Relationship Id="rId16" Type="http://schemas.openxmlformats.org/officeDocument/2006/relationships/slide" Target="slide27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28.xml"/><Relationship Id="rId2" Type="http://schemas.openxmlformats.org/officeDocument/2006/relationships/slide" Target="slide28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25.xml"/><Relationship Id="rId6" Type="http://schemas.openxmlformats.org/officeDocument/2006/relationships/slide" Target="slide25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25.xml"/><Relationship Id="rId2" Type="http://schemas.openxmlformats.org/officeDocument/2006/relationships/slide" Target="slide25.xml"/><Relationship Id="rId3" Type="http://schemas.openxmlformats.org/officeDocument/2006/relationships/slide" Target="slide28.xml"/><Relationship Id="rId4" Type="http://schemas.openxmlformats.org/officeDocument/2006/relationships/slide" Target="slide28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25.xml"/><Relationship Id="rId8" Type="http://schemas.openxmlformats.org/officeDocument/2006/relationships/slide" Target="slide25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" Target="slide30.xml"/><Relationship Id="rId2" Type="http://schemas.openxmlformats.org/officeDocument/2006/relationships/slide" Target="slide30.xml"/><Relationship Id="rId3" Type="http://schemas.openxmlformats.org/officeDocument/2006/relationships/slide" Target="slide30.xml"/><Relationship Id="rId4" Type="http://schemas.openxmlformats.org/officeDocument/2006/relationships/slide" Target="slide30.xml"/><Relationship Id="rId5" Type="http://schemas.openxmlformats.org/officeDocument/2006/relationships/slide" Target="slide29.xml"/><Relationship Id="rId6" Type="http://schemas.openxmlformats.org/officeDocument/2006/relationships/slide" Target="slide29.xml"/><Relationship Id="rId7" Type="http://schemas.openxmlformats.org/officeDocument/2006/relationships/slide" Target="slide29.xml"/><Relationship Id="rId8" Type="http://schemas.openxmlformats.org/officeDocument/2006/relationships/slide" Target="slide29.xml"/><Relationship Id="rId9" Type="http://schemas.openxmlformats.org/officeDocument/2006/relationships/slide" Target="slide30.xml"/><Relationship Id="rId10" Type="http://schemas.openxmlformats.org/officeDocument/2006/relationships/slide" Target="slide30.xml"/><Relationship Id="rId11" Type="http://schemas.openxmlformats.org/officeDocument/2006/relationships/slide" Target="slide30.xml"/><Relationship Id="rId12" Type="http://schemas.openxmlformats.org/officeDocument/2006/relationships/slide" Target="slide30.xml"/><Relationship Id="rId13" Type="http://schemas.openxmlformats.org/officeDocument/2006/relationships/slide" Target="slide30.xml"/><Relationship Id="rId14" Type="http://schemas.openxmlformats.org/officeDocument/2006/relationships/slide" Target="slide30.xml"/><Relationship Id="rId15" Type="http://schemas.openxmlformats.org/officeDocument/2006/relationships/slide" Target="slide30.xml"/><Relationship Id="rId16" Type="http://schemas.openxmlformats.org/officeDocument/2006/relationships/slide" Target="slide30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" Target="slide31.xml"/><Relationship Id="rId2" Type="http://schemas.openxmlformats.org/officeDocument/2006/relationships/slide" Target="slide31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28.xml"/><Relationship Id="rId6" Type="http://schemas.openxmlformats.org/officeDocument/2006/relationships/slide" Target="slide28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" Target="slide28.xml"/><Relationship Id="rId2" Type="http://schemas.openxmlformats.org/officeDocument/2006/relationships/slide" Target="slide28.xml"/><Relationship Id="rId3" Type="http://schemas.openxmlformats.org/officeDocument/2006/relationships/slide" Target="slide31.xml"/><Relationship Id="rId4" Type="http://schemas.openxmlformats.org/officeDocument/2006/relationships/slide" Target="slide31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28.xml"/><Relationship Id="rId8" Type="http://schemas.openxmlformats.org/officeDocument/2006/relationships/slide" Target="slide28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" Target="slide33.xml"/><Relationship Id="rId2" Type="http://schemas.openxmlformats.org/officeDocument/2006/relationships/slide" Target="slide33.xml"/><Relationship Id="rId3" Type="http://schemas.openxmlformats.org/officeDocument/2006/relationships/slide" Target="slide33.xml"/><Relationship Id="rId4" Type="http://schemas.openxmlformats.org/officeDocument/2006/relationships/slide" Target="slide33.xml"/><Relationship Id="rId5" Type="http://schemas.openxmlformats.org/officeDocument/2006/relationships/slide" Target="slide33.xml"/><Relationship Id="rId6" Type="http://schemas.openxmlformats.org/officeDocument/2006/relationships/slide" Target="slide33.xml"/><Relationship Id="rId7" Type="http://schemas.openxmlformats.org/officeDocument/2006/relationships/slide" Target="slide33.xml"/><Relationship Id="rId8" Type="http://schemas.openxmlformats.org/officeDocument/2006/relationships/slide" Target="slide33.xml"/><Relationship Id="rId9" Type="http://schemas.openxmlformats.org/officeDocument/2006/relationships/slide" Target="slide32.xml"/><Relationship Id="rId10" Type="http://schemas.openxmlformats.org/officeDocument/2006/relationships/slide" Target="slide32.xml"/><Relationship Id="rId11" Type="http://schemas.openxmlformats.org/officeDocument/2006/relationships/slide" Target="slide32.xml"/><Relationship Id="rId12" Type="http://schemas.openxmlformats.org/officeDocument/2006/relationships/slide" Target="slide32.xml"/><Relationship Id="rId13" Type="http://schemas.openxmlformats.org/officeDocument/2006/relationships/slide" Target="slide33.xml"/><Relationship Id="rId14" Type="http://schemas.openxmlformats.org/officeDocument/2006/relationships/slide" Target="slide33.xml"/><Relationship Id="rId15" Type="http://schemas.openxmlformats.org/officeDocument/2006/relationships/slide" Target="slide33.xml"/><Relationship Id="rId16" Type="http://schemas.openxmlformats.org/officeDocument/2006/relationships/slide" Target="slide33.xml"/><Relationship Id="rId17" Type="http://schemas.openxmlformats.org/officeDocument/2006/relationships/slide" Target="slide3.xml"/><Relationship Id="rId18" Type="http://schemas.openxmlformats.org/officeDocument/2006/relationships/slide" Target="slide3.xml"/><Relationship Id="rId19" Type="http://schemas.openxmlformats.org/officeDocument/2006/relationships/slide" Target="slide3.xml"/><Relationship Id="rId20" Type="http://schemas.openxmlformats.org/officeDocument/2006/relationships/slide" Target="slide3.xml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" Target="slide34.xml"/><Relationship Id="rId2" Type="http://schemas.openxmlformats.org/officeDocument/2006/relationships/slide" Target="slide34.xml"/><Relationship Id="rId3" Type="http://schemas.openxmlformats.org/officeDocument/2006/relationships/slide" Target="slide3.xml"/><Relationship Id="rId4" Type="http://schemas.openxmlformats.org/officeDocument/2006/relationships/slide" Target="slide3.xml"/><Relationship Id="rId5" Type="http://schemas.openxmlformats.org/officeDocument/2006/relationships/slide" Target="slide31.xml"/><Relationship Id="rId6" Type="http://schemas.openxmlformats.org/officeDocument/2006/relationships/slide" Target="slide31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" Target="slide31.xml"/><Relationship Id="rId2" Type="http://schemas.openxmlformats.org/officeDocument/2006/relationships/slide" Target="slide31.xml"/><Relationship Id="rId3" Type="http://schemas.openxmlformats.org/officeDocument/2006/relationships/slide" Target="slide34.xml"/><Relationship Id="rId4" Type="http://schemas.openxmlformats.org/officeDocument/2006/relationships/slide" Target="slide34.xml"/><Relationship Id="rId5" Type="http://schemas.openxmlformats.org/officeDocument/2006/relationships/slide" Target="slide3.xml"/><Relationship Id="rId6" Type="http://schemas.openxmlformats.org/officeDocument/2006/relationships/slide" Target="slide3.xml"/><Relationship Id="rId7" Type="http://schemas.openxmlformats.org/officeDocument/2006/relationships/slide" Target="slide31.xml"/><Relationship Id="rId8" Type="http://schemas.openxmlformats.org/officeDocument/2006/relationships/slide" Target="slide31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CULTURE GÉNÉRALE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Thème : Voyage &amp; Monde • Modèle interactif sans macro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29260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1783080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Prêt·e à faire le tour du monde en questions ?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051560" y="2423160"/>
            <a:ext cx="101498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10 questions • 4 choix • correction immédiate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Menu cliquable • boutons “Réessayer” et “Continuer”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Facile à personnaliser (texte + liens internes)</a:t>
            </a:r>
            <a:endParaRPr lang="en-US" sz="1800" dirty="0"/>
          </a:p>
        </p:txBody>
      </p:sp>
      <p:sp>
        <p:nvSpPr>
          <p:cNvPr id="12" name="Shape 10">
            <a:hlinkClick r:id="rId1" tooltip="DÉMARRER" action="ppaction://hlinksldjump"/>
          </p:cNvPr>
          <p:cNvSpPr/>
          <p:nvPr/>
        </p:nvSpPr>
        <p:spPr>
          <a:xfrm>
            <a:off x="5074920" y="4754880"/>
            <a:ext cx="20574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3" name="Text 11">
            <a:hlinkClick r:id="rId2" tooltip="DÉMARRER" action="ppaction://hlinksldjump"/>
          </p:cNvPr>
          <p:cNvSpPr/>
          <p:nvPr/>
        </p:nvSpPr>
        <p:spPr>
          <a:xfrm>
            <a:off x="5074920" y="4809744"/>
            <a:ext cx="2057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DÉMARR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DÉMARRER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d’emploi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minutes et tu es prêt·e à animer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434340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1737360"/>
            <a:ext cx="10149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Lance le diaporama : F5 (ou “À partir du début”).</a:t>
            </a:r>
            <a:endParaRPr lang="en-US" sz="2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Depuis le menu, clique sur une question.</a:t>
            </a:r>
            <a:endParaRPr lang="en-US" sz="2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Le public choisit A/B/C/D : un clic affiche la correction.</a:t>
            </a:r>
            <a:endParaRPr lang="en-US" sz="2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“Réessayer” ramène à la question ; “Continuer” enchaîne.</a:t>
            </a:r>
            <a:endParaRPr lang="en-US" sz="2000" dirty="0"/>
          </a:p>
          <a:p>
            <a:pPr indent="0" marL="0">
              <a:lnSpc>
                <a:spcPct val="110000"/>
              </a:lnSpc>
              <a:buNone/>
            </a:pPr>
            <a:endParaRPr lang="en-US" sz="2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Personnalisation : remplace le texte, puis ajuste les liens des boutons (Action/Hyperlien vers une diapositive).</a:t>
            </a:r>
            <a:endParaRPr lang="en-US" sz="2000" dirty="0"/>
          </a:p>
        </p:txBody>
      </p:sp>
      <p:sp>
        <p:nvSpPr>
          <p:cNvPr id="11" name="Shape 9">
            <a:hlinkClick r:id="rId1" tooltip="ALLER AU MENU" action="ppaction://hlinksldjump"/>
          </p:cNvPr>
          <p:cNvSpPr/>
          <p:nvPr/>
        </p:nvSpPr>
        <p:spPr>
          <a:xfrm>
            <a:off x="4754880" y="5897880"/>
            <a:ext cx="26517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2" name="Text 10">
            <a:hlinkClick r:id="rId2" tooltip="ALLER AU MENU" action="ppaction://hlinksldjump"/>
          </p:cNvPr>
          <p:cNvSpPr/>
          <p:nvPr/>
        </p:nvSpPr>
        <p:spPr>
          <a:xfrm>
            <a:off x="4754880" y="5952744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ALLER AU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ALLER AU MENU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des questions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 une question (ou lance dans l’ordre)</a:t>
            </a:r>
            <a:endParaRPr lang="en-US" sz="1400" dirty="0"/>
          </a:p>
        </p:txBody>
      </p:sp>
      <p:sp>
        <p:nvSpPr>
          <p:cNvPr id="9" name="Shape 7">
            <a:hlinkClick r:id="rId1" tooltip="Aller à la question 1" action="ppaction://hlinksldjump"/>
          </p:cNvPr>
          <p:cNvSpPr/>
          <p:nvPr/>
        </p:nvSpPr>
        <p:spPr>
          <a:xfrm>
            <a:off x="502920" y="155448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0" name="Text 8">
            <a:hlinkClick r:id="rId2" tooltip="Aller à la question 1" action="ppaction://hlinksldjump"/>
          </p:cNvPr>
          <p:cNvSpPr/>
          <p:nvPr/>
        </p:nvSpPr>
        <p:spPr>
          <a:xfrm>
            <a:off x="502920" y="168249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Aller à la questi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Q1</a:t>
            </a:r>
            <a:endParaRPr lang="en-US" sz="2600" dirty="0"/>
          </a:p>
        </p:txBody>
      </p:sp>
      <p:sp>
        <p:nvSpPr>
          <p:cNvPr id="11" name="Text 9">
            <a:hlinkClick r:id="rId3" tooltip="Aller à la question 1" action="ppaction://hlinksldjump"/>
          </p:cNvPr>
          <p:cNvSpPr/>
          <p:nvPr/>
        </p:nvSpPr>
        <p:spPr>
          <a:xfrm>
            <a:off x="612648" y="212140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ller à la questi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Voyage &amp; Monde</a:t>
            </a:r>
            <a:endParaRPr lang="en-US" sz="1200" dirty="0"/>
          </a:p>
        </p:txBody>
      </p:sp>
      <p:sp>
        <p:nvSpPr>
          <p:cNvPr id="12" name="Shape 10">
            <a:hlinkClick r:id="rId4" tooltip="Aller à la question 2" action="ppaction://hlinksldjump"/>
          </p:cNvPr>
          <p:cNvSpPr/>
          <p:nvPr/>
        </p:nvSpPr>
        <p:spPr>
          <a:xfrm>
            <a:off x="2788920" y="155448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3" name="Text 11">
            <a:hlinkClick r:id="rId5" tooltip="Aller à la question 2" action="ppaction://hlinksldjump"/>
          </p:cNvPr>
          <p:cNvSpPr/>
          <p:nvPr/>
        </p:nvSpPr>
        <p:spPr>
          <a:xfrm>
            <a:off x="2788920" y="168249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Aller à la questi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Q2</a:t>
            </a:r>
            <a:endParaRPr lang="en-US" sz="2600" dirty="0"/>
          </a:p>
        </p:txBody>
      </p:sp>
      <p:sp>
        <p:nvSpPr>
          <p:cNvPr id="14" name="Text 12">
            <a:hlinkClick r:id="rId6" tooltip="Aller à la question 2" action="ppaction://hlinksldjump"/>
          </p:cNvPr>
          <p:cNvSpPr/>
          <p:nvPr/>
        </p:nvSpPr>
        <p:spPr>
          <a:xfrm>
            <a:off x="2898648" y="212140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Aller à la questi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Capitales</a:t>
            </a:r>
            <a:endParaRPr lang="en-US" sz="1200" dirty="0"/>
          </a:p>
        </p:txBody>
      </p:sp>
      <p:sp>
        <p:nvSpPr>
          <p:cNvPr id="15" name="Shape 13">
            <a:hlinkClick r:id="rId7" tooltip="Aller à la question 3" action="ppaction://hlinksldjump"/>
          </p:cNvPr>
          <p:cNvSpPr/>
          <p:nvPr/>
        </p:nvSpPr>
        <p:spPr>
          <a:xfrm>
            <a:off x="5074920" y="155448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6" name="Text 14">
            <a:hlinkClick r:id="rId8" tooltip="Aller à la question 3" action="ppaction://hlinksldjump"/>
          </p:cNvPr>
          <p:cNvSpPr/>
          <p:nvPr/>
        </p:nvSpPr>
        <p:spPr>
          <a:xfrm>
            <a:off x="5074920" y="168249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Aller à la questi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Q3</a:t>
            </a:r>
            <a:endParaRPr lang="en-US" sz="2600" dirty="0"/>
          </a:p>
        </p:txBody>
      </p:sp>
      <p:sp>
        <p:nvSpPr>
          <p:cNvPr id="17" name="Text 15">
            <a:hlinkClick r:id="rId9" tooltip="Aller à la question 3" action="ppaction://hlinksldjump"/>
          </p:cNvPr>
          <p:cNvSpPr/>
          <p:nvPr/>
        </p:nvSpPr>
        <p:spPr>
          <a:xfrm>
            <a:off x="5184648" y="212140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Aller à la questi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Histoire</a:t>
            </a:r>
            <a:endParaRPr lang="en-US" sz="1200" dirty="0"/>
          </a:p>
        </p:txBody>
      </p:sp>
      <p:sp>
        <p:nvSpPr>
          <p:cNvPr id="18" name="Shape 16">
            <a:hlinkClick r:id="rId10" tooltip="Aller à la question 4" action="ppaction://hlinksldjump"/>
          </p:cNvPr>
          <p:cNvSpPr/>
          <p:nvPr/>
        </p:nvSpPr>
        <p:spPr>
          <a:xfrm>
            <a:off x="7360920" y="155448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9" name="Text 17">
            <a:hlinkClick r:id="rId11" tooltip="Aller à la question 4" action="ppaction://hlinksldjump"/>
          </p:cNvPr>
          <p:cNvSpPr/>
          <p:nvPr/>
        </p:nvSpPr>
        <p:spPr>
          <a:xfrm>
            <a:off x="7360920" y="168249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Aller à la questi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Q4</a:t>
            </a:r>
            <a:endParaRPr lang="en-US" sz="2600" dirty="0"/>
          </a:p>
        </p:txBody>
      </p:sp>
      <p:sp>
        <p:nvSpPr>
          <p:cNvPr id="20" name="Text 18">
            <a:hlinkClick r:id="rId12" tooltip="Aller à la question 4" action="ppaction://hlinksldjump"/>
          </p:cNvPr>
          <p:cNvSpPr/>
          <p:nvPr/>
        </p:nvSpPr>
        <p:spPr>
          <a:xfrm>
            <a:off x="7470648" y="212140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Aller à la questi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Nature</a:t>
            </a:r>
            <a:endParaRPr lang="en-US" sz="1200" dirty="0"/>
          </a:p>
        </p:txBody>
      </p:sp>
      <p:sp>
        <p:nvSpPr>
          <p:cNvPr id="21" name="Shape 19">
            <a:hlinkClick r:id="rId13" tooltip="Aller à la question 5" action="ppaction://hlinksldjump"/>
          </p:cNvPr>
          <p:cNvSpPr/>
          <p:nvPr/>
        </p:nvSpPr>
        <p:spPr>
          <a:xfrm>
            <a:off x="9646920" y="155448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Text 20">
            <a:hlinkClick r:id="rId14" tooltip="Aller à la question 5" action="ppaction://hlinksldjump"/>
          </p:cNvPr>
          <p:cNvSpPr/>
          <p:nvPr/>
        </p:nvSpPr>
        <p:spPr>
          <a:xfrm>
            <a:off x="9646920" y="168249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Aller à la questi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Q5</a:t>
            </a:r>
            <a:endParaRPr lang="en-US" sz="2600" dirty="0"/>
          </a:p>
        </p:txBody>
      </p:sp>
      <p:sp>
        <p:nvSpPr>
          <p:cNvPr id="23" name="Text 21">
            <a:hlinkClick r:id="rId15" tooltip="Aller à la question 5" action="ppaction://hlinksldjump"/>
          </p:cNvPr>
          <p:cNvSpPr/>
          <p:nvPr/>
        </p:nvSpPr>
        <p:spPr>
          <a:xfrm>
            <a:off x="9756648" y="212140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Aller à la questi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Océans</a:t>
            </a:r>
            <a:endParaRPr lang="en-US" sz="1200" dirty="0"/>
          </a:p>
        </p:txBody>
      </p:sp>
      <p:sp>
        <p:nvSpPr>
          <p:cNvPr id="24" name="Shape 22">
            <a:hlinkClick r:id="rId16" tooltip="Aller à la question 6" action="ppaction://hlinksldjump"/>
          </p:cNvPr>
          <p:cNvSpPr/>
          <p:nvPr/>
        </p:nvSpPr>
        <p:spPr>
          <a:xfrm>
            <a:off x="502920" y="274320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5" name="Text 23">
            <a:hlinkClick r:id="rId17" tooltip="Aller à la question 6" action="ppaction://hlinksldjump"/>
          </p:cNvPr>
          <p:cNvSpPr/>
          <p:nvPr/>
        </p:nvSpPr>
        <p:spPr>
          <a:xfrm>
            <a:off x="502920" y="287121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Aller à la questi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Q6</a:t>
            </a:r>
            <a:endParaRPr lang="en-US" sz="2600" dirty="0"/>
          </a:p>
        </p:txBody>
      </p:sp>
      <p:sp>
        <p:nvSpPr>
          <p:cNvPr id="26" name="Text 24">
            <a:hlinkClick r:id="rId18" tooltip="Aller à la question 6" action="ppaction://hlinksldjump"/>
          </p:cNvPr>
          <p:cNvSpPr/>
          <p:nvPr/>
        </p:nvSpPr>
        <p:spPr>
          <a:xfrm>
            <a:off x="612648" y="331012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Aller à la questi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Records</a:t>
            </a:r>
            <a:endParaRPr lang="en-US" sz="1200" dirty="0"/>
          </a:p>
        </p:txBody>
      </p:sp>
      <p:sp>
        <p:nvSpPr>
          <p:cNvPr id="27" name="Shape 25">
            <a:hlinkClick r:id="rId19" tooltip="Aller à la question 7" action="ppaction://hlinksldjump"/>
          </p:cNvPr>
          <p:cNvSpPr/>
          <p:nvPr/>
        </p:nvSpPr>
        <p:spPr>
          <a:xfrm>
            <a:off x="2788920" y="274320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8" name="Text 26">
            <a:hlinkClick r:id="rId20" tooltip="Aller à la question 7" action="ppaction://hlinksldjump"/>
          </p:cNvPr>
          <p:cNvSpPr/>
          <p:nvPr/>
        </p:nvSpPr>
        <p:spPr>
          <a:xfrm>
            <a:off x="2788920" y="287121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Aller à la questi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Q7</a:t>
            </a:r>
            <a:endParaRPr lang="en-US" sz="2600" dirty="0"/>
          </a:p>
        </p:txBody>
      </p:sp>
      <p:sp>
        <p:nvSpPr>
          <p:cNvPr id="29" name="Text 27">
            <a:hlinkClick r:id="rId21" tooltip="Aller à la question 7" action="ppaction://hlinksldjump"/>
          </p:cNvPr>
          <p:cNvSpPr/>
          <p:nvPr/>
        </p:nvSpPr>
        <p:spPr>
          <a:xfrm>
            <a:off x="2898648" y="331012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Aller à la questi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Villes</a:t>
            </a:r>
            <a:endParaRPr lang="en-US" sz="1200" dirty="0"/>
          </a:p>
        </p:txBody>
      </p:sp>
      <p:sp>
        <p:nvSpPr>
          <p:cNvPr id="30" name="Shape 28">
            <a:hlinkClick r:id="rId22" tooltip="Aller à la question 8" action="ppaction://hlinksldjump"/>
          </p:cNvPr>
          <p:cNvSpPr/>
          <p:nvPr/>
        </p:nvSpPr>
        <p:spPr>
          <a:xfrm>
            <a:off x="5074920" y="274320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31" name="Text 29">
            <a:hlinkClick r:id="rId23" tooltip="Aller à la question 8" action="ppaction://hlinksldjump"/>
          </p:cNvPr>
          <p:cNvSpPr/>
          <p:nvPr/>
        </p:nvSpPr>
        <p:spPr>
          <a:xfrm>
            <a:off x="5074920" y="287121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action="ppaction://hlinksldjump" tooltip="Aller à la questi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Q8</a:t>
            </a:r>
            <a:endParaRPr lang="en-US" sz="2600" dirty="0"/>
          </a:p>
        </p:txBody>
      </p:sp>
      <p:sp>
        <p:nvSpPr>
          <p:cNvPr id="32" name="Text 30">
            <a:hlinkClick r:id="rId24" tooltip="Aller à la question 8" action="ppaction://hlinksldjump"/>
          </p:cNvPr>
          <p:cNvSpPr/>
          <p:nvPr/>
        </p:nvSpPr>
        <p:spPr>
          <a:xfrm>
            <a:off x="5184648" y="331012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action="ppaction://hlinksldjump" tooltip="Aller à la questi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</a:t>
            </a:r>
            <a:endParaRPr lang="en-US" sz="1200" dirty="0"/>
          </a:p>
        </p:txBody>
      </p:sp>
      <p:sp>
        <p:nvSpPr>
          <p:cNvPr id="33" name="Shape 31">
            <a:hlinkClick r:id="rId25" tooltip="Aller à la question 9" action="ppaction://hlinksldjump"/>
          </p:cNvPr>
          <p:cNvSpPr/>
          <p:nvPr/>
        </p:nvSpPr>
        <p:spPr>
          <a:xfrm>
            <a:off x="7360920" y="274320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34" name="Text 32">
            <a:hlinkClick r:id="rId26" tooltip="Aller à la question 9" action="ppaction://hlinksldjump"/>
          </p:cNvPr>
          <p:cNvSpPr/>
          <p:nvPr/>
        </p:nvSpPr>
        <p:spPr>
          <a:xfrm>
            <a:off x="7360920" y="287121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action="ppaction://hlinksldjump" tooltip="Aller à la questi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Q9</a:t>
            </a:r>
            <a:endParaRPr lang="en-US" sz="2600" dirty="0"/>
          </a:p>
        </p:txBody>
      </p:sp>
      <p:sp>
        <p:nvSpPr>
          <p:cNvPr id="35" name="Text 33">
            <a:hlinkClick r:id="rId27" tooltip="Aller à la question 9" action="ppaction://hlinksldjump"/>
          </p:cNvPr>
          <p:cNvSpPr/>
          <p:nvPr/>
        </p:nvSpPr>
        <p:spPr>
          <a:xfrm>
            <a:off x="7470648" y="331012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action="ppaction://hlinksldjump" tooltip="Aller à la questi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Curiosités</a:t>
            </a:r>
            <a:endParaRPr lang="en-US" sz="1200" dirty="0"/>
          </a:p>
        </p:txBody>
      </p:sp>
      <p:sp>
        <p:nvSpPr>
          <p:cNvPr id="36" name="Shape 34">
            <a:hlinkClick r:id="rId28" tooltip="Aller à la question 10" action="ppaction://hlinksldjump"/>
          </p:cNvPr>
          <p:cNvSpPr/>
          <p:nvPr/>
        </p:nvSpPr>
        <p:spPr>
          <a:xfrm>
            <a:off x="9646920" y="2743200"/>
            <a:ext cx="2084832" cy="96012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37" name="Text 35">
            <a:hlinkClick r:id="rId29" tooltip="Aller à la question 10" action="ppaction://hlinksldjump"/>
          </p:cNvPr>
          <p:cNvSpPr/>
          <p:nvPr/>
        </p:nvSpPr>
        <p:spPr>
          <a:xfrm>
            <a:off x="9646920" y="2871216"/>
            <a:ext cx="20848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action="ppaction://hlinksldjump" tooltip="Aller à la questi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Q10</a:t>
            </a:r>
            <a:endParaRPr lang="en-US" sz="2600" dirty="0"/>
          </a:p>
        </p:txBody>
      </p:sp>
      <p:sp>
        <p:nvSpPr>
          <p:cNvPr id="38" name="Text 36">
            <a:hlinkClick r:id="rId30" tooltip="Aller à la question 10" action="ppaction://hlinksldjump"/>
          </p:cNvPr>
          <p:cNvSpPr/>
          <p:nvPr/>
        </p:nvSpPr>
        <p:spPr>
          <a:xfrm>
            <a:off x="9756648" y="3310128"/>
            <a:ext cx="18653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action="ppaction://hlinksldjump" tooltip="Aller à la questi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Continents</a:t>
            </a:r>
            <a:endParaRPr lang="en-US" sz="1200" dirty="0"/>
          </a:p>
        </p:txBody>
      </p:sp>
      <p:sp>
        <p:nvSpPr>
          <p:cNvPr id="39" name="Shape 37">
            <a:hlinkClick r:id="rId31" tooltip="LANCER (Q1)" action="ppaction://hlinksldjump"/>
          </p:cNvPr>
          <p:cNvSpPr/>
          <p:nvPr/>
        </p:nvSpPr>
        <p:spPr>
          <a:xfrm>
            <a:off x="4983480" y="5715000"/>
            <a:ext cx="224028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40" name="Text 38">
            <a:hlinkClick r:id="rId32" tooltip="LANCER (Q1)" action="ppaction://hlinksldjump"/>
          </p:cNvPr>
          <p:cNvSpPr/>
          <p:nvPr/>
        </p:nvSpPr>
        <p:spPr>
          <a:xfrm>
            <a:off x="4983480" y="5769864"/>
            <a:ext cx="2240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action="ppaction://hlinksldjump" tooltip="LANCER (Q1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LANCER (Q1)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🧭 Voyage &amp; Monde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pays possède la plus grande superficie au monde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Canada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Russie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Chine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États‑Unis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B — Russie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Russie est le plus grand pays du monde par superficie, avec un territoire qui s’étend sur l’Europe et l’Asie.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🗺️ Capitales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 est la capitale de l’Australie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Sydney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Melbourne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Canberra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Perth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C — Canberra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Canberra a été choisie comme capitale pour servir de compromis entre Sydney et Melbourne.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🏛️ Histoire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monument emblématique se trouve à Agra, en Inde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Angkor Wat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Taj Mahal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Petra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Alhambra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B — Taj Mahal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Taj Mahal, mausolée en marbre blanc, se situe à Agra et fait partie des sites les plus célèbres du monde.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🌋 Nature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volcan a enseveli la ville de Pompéi en 79 apr. J.-C.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Etna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Stromboli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Vésuve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Santorin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C — Vésuve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Vésuve, près de Naples, est entré en éruption en 79 et a enseveli Pompéi sous les cendres.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🌊 Océans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est l’océan le plus grand de la planète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Atlantique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Indien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Arctique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Pacifique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D — Pacifique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Pacifique est le plus vaste océan : il couvre à lui seul près d’un tiers de la surface terrestre.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🏔️ Records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est le plus haut sommet du monde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Everest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Kilimandjaro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Aconcagua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B — Everest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mont Everest, dans l’Himalaya, est le plus haut sommet du monde au-dessus du niveau de la mer.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7/10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🏙️ Villes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quel pays se trouve la ville de Marrakech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Tunisie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Maroc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Égypte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Algérie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7/10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B — Maroc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Marrakech est une grande ville du Maroc, célèbre pour sa médina, ses souks et la place Jemaa el‑Fna.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7/10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8/10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🚆 Europe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fleuve traverse Paris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Seine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Rhône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Loire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Garonne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8/10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A — La Seine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Seine traverse Paris et passe notamment près de la tour Eiffel, Notre‑Dame et le Louvre.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8/10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9/10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🧩 Curiosités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Machu Picchu se situe dans quel pays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Chili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Pérou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Bolivie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Mexique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9/10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B — Pérou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Machu Picchu est une citadelle inca située au Pérou, dans la cordillère des Andes.</a:t>
            </a:r>
            <a:endParaRPr lang="en-US" sz="2000" dirty="0"/>
          </a:p>
        </p:txBody>
      </p:sp>
      <p:sp>
        <p:nvSpPr>
          <p:cNvPr id="14" name="Shape 12">
            <a:hlinkClick r:id="rId1" tooltip="QUESTION SUIVANTE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QUESTION SUIVANTE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QUESTION SUIVANT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SUIVANTE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9/10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PASS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PASS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PASS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: Voyage &amp; Monde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sur une réponse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0835640" cy="141732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10/10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1417320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Continents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755648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Combien de continents compte-t-on généralement ?</a:t>
            </a:r>
            <a:endParaRPr lang="en-US" sz="2600" dirty="0"/>
          </a:p>
        </p:txBody>
      </p:sp>
      <p:sp>
        <p:nvSpPr>
          <p:cNvPr id="13" name="Shape 11">
            <a:hlinkClick r:id="rId1" tooltip="Réponse A" action="ppaction://hlinksldjump"/>
          </p:cNvPr>
          <p:cNvSpPr/>
          <p:nvPr/>
        </p:nvSpPr>
        <p:spPr>
          <a:xfrm>
            <a:off x="68580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4" name="Shape 12">
            <a:hlinkClick r:id="rId2" tooltip="Réponse A" action="ppaction://hlinksldjump"/>
          </p:cNvPr>
          <p:cNvSpPr/>
          <p:nvPr/>
        </p:nvSpPr>
        <p:spPr>
          <a:xfrm>
            <a:off x="88696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3" tooltip="Réponse A" action="ppaction://hlinksldjump"/>
          </p:cNvPr>
          <p:cNvSpPr/>
          <p:nvPr/>
        </p:nvSpPr>
        <p:spPr>
          <a:xfrm>
            <a:off x="88696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endParaRPr lang="en-US" sz="1800" dirty="0"/>
          </a:p>
        </p:txBody>
      </p:sp>
      <p:sp>
        <p:nvSpPr>
          <p:cNvPr id="16" name="Text 14">
            <a:hlinkClick r:id="rId4" tooltip="Réponse A" action="ppaction://hlinksldjump"/>
          </p:cNvPr>
          <p:cNvSpPr/>
          <p:nvPr/>
        </p:nvSpPr>
        <p:spPr>
          <a:xfrm>
            <a:off x="143560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Répons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2000" dirty="0"/>
          </a:p>
        </p:txBody>
      </p:sp>
      <p:sp>
        <p:nvSpPr>
          <p:cNvPr id="17" name="Shape 15">
            <a:hlinkClick r:id="rId5" tooltip="Réponse B" action="ppaction://hlinksldjump"/>
          </p:cNvPr>
          <p:cNvSpPr/>
          <p:nvPr/>
        </p:nvSpPr>
        <p:spPr>
          <a:xfrm>
            <a:off x="6217920" y="2971800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18" name="Shape 16">
            <a:hlinkClick r:id="rId6" tooltip="Réponse B" action="ppaction://hlinksldjump"/>
          </p:cNvPr>
          <p:cNvSpPr/>
          <p:nvPr/>
        </p:nvSpPr>
        <p:spPr>
          <a:xfrm>
            <a:off x="6419088" y="3136392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7" tooltip="Réponse B" action="ppaction://hlinksldjump"/>
          </p:cNvPr>
          <p:cNvSpPr/>
          <p:nvPr/>
        </p:nvSpPr>
        <p:spPr>
          <a:xfrm>
            <a:off x="6419088" y="315468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endParaRPr lang="en-US" sz="1800" dirty="0"/>
          </a:p>
        </p:txBody>
      </p:sp>
      <p:sp>
        <p:nvSpPr>
          <p:cNvPr id="20" name="Text 18">
            <a:hlinkClick r:id="rId8" tooltip="Réponse B" action="ppaction://hlinksldjump"/>
          </p:cNvPr>
          <p:cNvSpPr/>
          <p:nvPr/>
        </p:nvSpPr>
        <p:spPr>
          <a:xfrm>
            <a:off x="6967728" y="3118104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épons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2000" dirty="0"/>
          </a:p>
        </p:txBody>
      </p:sp>
      <p:sp>
        <p:nvSpPr>
          <p:cNvPr id="21" name="Shape 19">
            <a:hlinkClick r:id="rId9" tooltip="Réponse C" action="ppaction://hlinksldjump"/>
          </p:cNvPr>
          <p:cNvSpPr/>
          <p:nvPr/>
        </p:nvSpPr>
        <p:spPr>
          <a:xfrm>
            <a:off x="68580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2" name="Shape 20">
            <a:hlinkClick r:id="rId10" tooltip="Réponse C" action="ppaction://hlinksldjump"/>
          </p:cNvPr>
          <p:cNvSpPr/>
          <p:nvPr/>
        </p:nvSpPr>
        <p:spPr>
          <a:xfrm>
            <a:off x="88696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3" name="Text 21">
            <a:hlinkClick r:id="rId11" tooltip="Réponse C" action="ppaction://hlinksldjump"/>
          </p:cNvPr>
          <p:cNvSpPr/>
          <p:nvPr/>
        </p:nvSpPr>
        <p:spPr>
          <a:xfrm>
            <a:off x="88696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endParaRPr lang="en-US" sz="1800" dirty="0"/>
          </a:p>
        </p:txBody>
      </p:sp>
      <p:sp>
        <p:nvSpPr>
          <p:cNvPr id="24" name="Text 22">
            <a:hlinkClick r:id="rId12" tooltip="Réponse C" action="ppaction://hlinksldjump"/>
          </p:cNvPr>
          <p:cNvSpPr/>
          <p:nvPr/>
        </p:nvSpPr>
        <p:spPr>
          <a:xfrm>
            <a:off x="143560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Répons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2000" dirty="0"/>
          </a:p>
        </p:txBody>
      </p:sp>
      <p:sp>
        <p:nvSpPr>
          <p:cNvPr id="25" name="Shape 23">
            <a:hlinkClick r:id="rId13" tooltip="Réponse D" action="ppaction://hlinksldjump"/>
          </p:cNvPr>
          <p:cNvSpPr/>
          <p:nvPr/>
        </p:nvSpPr>
        <p:spPr>
          <a:xfrm>
            <a:off x="6217920" y="4041648"/>
            <a:ext cx="5303520" cy="777240"/>
          </a:xfrm>
          <a:prstGeom prst="roundRect">
            <a:avLst/>
          </a:prstGeom>
          <a:solidFill>
            <a:srgbClr val="0E3A52"/>
          </a:solidFill>
          <a:ln w="12700">
            <a:solidFill>
              <a:srgbClr val="2BB3B1"/>
            </a:solidFill>
            <a:prstDash val="solid"/>
          </a:ln>
        </p:spPr>
      </p:sp>
      <p:sp>
        <p:nvSpPr>
          <p:cNvPr id="26" name="Shape 24">
            <a:hlinkClick r:id="rId14" tooltip="Réponse D" action="ppaction://hlinksldjump"/>
          </p:cNvPr>
          <p:cNvSpPr/>
          <p:nvPr/>
        </p:nvSpPr>
        <p:spPr>
          <a:xfrm>
            <a:off x="6419088" y="4206240"/>
            <a:ext cx="438912" cy="438912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7" name="Text 25">
            <a:hlinkClick r:id="rId15" tooltip="Réponse D" action="ppaction://hlinksldjump"/>
          </p:cNvPr>
          <p:cNvSpPr/>
          <p:nvPr/>
        </p:nvSpPr>
        <p:spPr>
          <a:xfrm>
            <a:off x="6419088" y="422452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endParaRPr lang="en-US" sz="1800" dirty="0"/>
          </a:p>
        </p:txBody>
      </p:sp>
      <p:sp>
        <p:nvSpPr>
          <p:cNvPr id="28" name="Text 26">
            <a:hlinkClick r:id="rId16" tooltip="Réponse D" action="ppaction://hlinksldjump"/>
          </p:cNvPr>
          <p:cNvSpPr/>
          <p:nvPr/>
        </p:nvSpPr>
        <p:spPr>
          <a:xfrm>
            <a:off x="6967728" y="4187952"/>
            <a:ext cx="438912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Réponse 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2000" dirty="0"/>
          </a:p>
        </p:txBody>
      </p:sp>
      <p:sp>
        <p:nvSpPr>
          <p:cNvPr id="29" name="Shape 27">
            <a:hlinkClick r:id="rId17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0" name="Text 28">
            <a:hlinkClick r:id="rId18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1" name="Shape 29">
            <a:hlinkClick r:id="rId19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32" name="Text 30">
            <a:hlinkClick r:id="rId20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10/10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 réponse 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: C — 7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modèle le plus répandu dans le monde anglophone compte 7 continents : Afrique, Antarctique, Asie, Europe, Amérique du Nord, Amérique du Sud, Océanie.</a:t>
            </a:r>
            <a:endParaRPr lang="en-US" sz="2000" dirty="0"/>
          </a:p>
        </p:txBody>
      </p:sp>
      <p:sp>
        <p:nvSpPr>
          <p:cNvPr id="14" name="Shape 12">
            <a:hlinkClick r:id="rId1" tooltip="TERMINER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TERMINER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TERMIN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TERMINER</a:t>
            </a:r>
            <a:endParaRPr lang="en-US" sz="1600" dirty="0"/>
          </a:p>
        </p:txBody>
      </p:sp>
      <p:sp>
        <p:nvSpPr>
          <p:cNvPr id="16" name="Shape 14">
            <a:hlinkClick r:id="rId3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18" name="Shape 16">
            <a:hlinkClick r:id="rId5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10/10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10835640" cy="338328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1783080"/>
            <a:ext cx="822960" cy="8229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830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011680" y="1691640"/>
            <a:ext cx="9235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Oups… pas cette fois.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1051560" y="2514600"/>
            <a:ext cx="10287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 indice : relis bien l’énoncé, puis tente une autre proposition.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(Quand tu personnalises, tu peux aussi écrire ici une explication courte.)</a:t>
            </a:r>
            <a:endParaRPr lang="en-US" sz="2000" dirty="0"/>
          </a:p>
        </p:txBody>
      </p:sp>
      <p:sp>
        <p:nvSpPr>
          <p:cNvPr id="14" name="Shape 12">
            <a:hlinkClick r:id="rId1" tooltip="RÉESSAYER" action="ppaction://hlinksldjump"/>
          </p:cNvPr>
          <p:cNvSpPr/>
          <p:nvPr/>
        </p:nvSpPr>
        <p:spPr>
          <a:xfrm>
            <a:off x="4206240" y="5074920"/>
            <a:ext cx="219456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5" name="Text 13">
            <a:hlinkClick r:id="rId2" tooltip="RÉESSAYER" action="ppaction://hlinksldjump"/>
          </p:cNvPr>
          <p:cNvSpPr/>
          <p:nvPr/>
        </p:nvSpPr>
        <p:spPr>
          <a:xfrm>
            <a:off x="4206240" y="5129784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ÉESSAY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RÉESSAYER</a:t>
            </a:r>
            <a:endParaRPr lang="en-US" sz="1600" dirty="0"/>
          </a:p>
        </p:txBody>
      </p:sp>
      <p:sp>
        <p:nvSpPr>
          <p:cNvPr id="16" name="Shape 14">
            <a:hlinkClick r:id="rId3" tooltip="TERMINER" action="ppaction://hlinksldjump"/>
          </p:cNvPr>
          <p:cNvSpPr/>
          <p:nvPr/>
        </p:nvSpPr>
        <p:spPr>
          <a:xfrm>
            <a:off x="6537960" y="5074920"/>
            <a:ext cx="1828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5">
            <a:hlinkClick r:id="rId4" tooltip="TERMINER" action="ppaction://hlinksldjump"/>
          </p:cNvPr>
          <p:cNvSpPr/>
          <p:nvPr/>
        </p:nvSpPr>
        <p:spPr>
          <a:xfrm>
            <a:off x="6537960" y="5129784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TERMIN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TERMINER</a:t>
            </a:r>
            <a:endParaRPr lang="en-US" sz="1600" dirty="0"/>
          </a:p>
        </p:txBody>
      </p:sp>
      <p:sp>
        <p:nvSpPr>
          <p:cNvPr id="18" name="Shape 16">
            <a:hlinkClick r:id="rId5" tooltip="MENU" action="ppaction://hlinksldjump"/>
          </p:cNvPr>
          <p:cNvSpPr/>
          <p:nvPr/>
        </p:nvSpPr>
        <p:spPr>
          <a:xfrm>
            <a:off x="1060704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9" name="Text 17">
            <a:hlinkClick r:id="rId6" tooltip="MENU" action="ppaction://hlinksldjump"/>
          </p:cNvPr>
          <p:cNvSpPr/>
          <p:nvPr/>
        </p:nvSpPr>
        <p:spPr>
          <a:xfrm>
            <a:off x="1060704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20" name="Shape 18">
            <a:hlinkClick r:id="rId7" tooltip="RETOUR" action="ppaction://hlinksldjump"/>
          </p:cNvPr>
          <p:cNvSpPr/>
          <p:nvPr/>
        </p:nvSpPr>
        <p:spPr>
          <a:xfrm>
            <a:off x="9098280" y="6263640"/>
            <a:ext cx="13716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1" name="Text 19">
            <a:hlinkClick r:id="rId8" tooltip="RETOUR" action="ppaction://hlinksldjump"/>
          </p:cNvPr>
          <p:cNvSpPr/>
          <p:nvPr/>
        </p:nvSpPr>
        <p:spPr>
          <a:xfrm>
            <a:off x="9098280" y="631850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RETOU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A2B"/>
          </a:solidFill>
          <a:ln w="12700">
            <a:solidFill>
              <a:srgbClr val="07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E4D64"/>
          </a:solidFill>
          <a:ln w="12700">
            <a:solidFill>
              <a:srgbClr val="0E4D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7160" y="2834640"/>
            <a:ext cx="3977640" cy="3977640"/>
          </a:xfrm>
          <a:prstGeom prst="ellipse">
            <a:avLst/>
          </a:prstGeom>
          <a:solidFill>
            <a:srgbClr val="2BB3B1">
              <a:alpha val="35000"/>
            </a:srgbClr>
          </a:solidFill>
          <a:ln w="12700">
            <a:solidFill>
              <a:srgbClr val="2BB3B1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37160"/>
            <a:ext cx="3429000" cy="3429000"/>
          </a:xfrm>
          <a:prstGeom prst="ellipse">
            <a:avLst/>
          </a:prstGeom>
          <a:solidFill>
            <a:srgbClr val="F7E7CE">
              <a:alpha val="25000"/>
            </a:srgbClr>
          </a:solidFill>
          <a:ln w="12700">
            <a:solidFill>
              <a:srgbClr val="F7E7C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41832"/>
            <a:ext cx="12188952" cy="27432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 du quiz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04088" y="66751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Bravo ! Tu veux rejouer ou modifier le modèle 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1508760"/>
            <a:ext cx="10835640" cy="3337560"/>
          </a:xfrm>
          <a:prstGeom prst="roundRect">
            <a:avLst/>
          </a:prstGeom>
          <a:solidFill>
            <a:srgbClr val="0B2A3C"/>
          </a:solidFill>
          <a:ln w="12700">
            <a:solidFill>
              <a:srgbClr val="1D6D7A">
                <a:alpha val="9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182880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peux maintenant :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051560" y="2377440"/>
            <a:ext cx="1014984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Relancer depuis le menu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Dupliquer des questions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Changer les couleurs du thème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CF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Remplacer les questions par ton propre thème (cinéma, sport, histoire, etc.)</a:t>
            </a:r>
            <a:endParaRPr lang="en-US" sz="2000" dirty="0"/>
          </a:p>
        </p:txBody>
      </p:sp>
      <p:sp>
        <p:nvSpPr>
          <p:cNvPr id="12" name="Shape 10">
            <a:hlinkClick r:id="rId1" tooltip="REVENIR AU MENU" action="ppaction://hlinksldjump"/>
          </p:cNvPr>
          <p:cNvSpPr/>
          <p:nvPr/>
        </p:nvSpPr>
        <p:spPr>
          <a:xfrm>
            <a:off x="4617720" y="5074920"/>
            <a:ext cx="2971800" cy="50292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3" name="Text 11">
            <a:hlinkClick r:id="rId2" tooltip="REVENIR AU MENU" action="ppaction://hlinksldjump"/>
          </p:cNvPr>
          <p:cNvSpPr/>
          <p:nvPr/>
        </p:nvSpPr>
        <p:spPr>
          <a:xfrm>
            <a:off x="4617720" y="5129784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REVENIR AU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REVENIR AU MENU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Modèle gratuit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Quiz Culture Générale (thème Voyage &amp; Monde)</dc:subject>
  <dc:creator>ChatGPT</dc:creator>
  <cp:lastModifiedBy>ChatGPT</cp:lastModifiedBy>
  <cp:revision>1</cp:revision>
  <dcterms:created xsi:type="dcterms:W3CDTF">2025-12-22T17:33:24Z</dcterms:created>
  <dcterms:modified xsi:type="dcterms:W3CDTF">2025-12-22T17:33:24Z</dcterms:modified>
</cp:coreProperties>
</file>