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Forces</c:v>
                  </c:pt>
                  <c:pt idx="1">
                    <c:v>Faiblesses</c:v>
                  </c:pt>
                  <c:pt idx="2">
                    <c:v>Opportunités</c:v>
                  </c:pt>
                  <c:pt idx="3">
                    <c:v>Menaces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40</c:v>
                </c:pt>
                <c:pt idx="2">
                  <c:v>55</c:v>
                </c:pt>
                <c:pt idx="3">
                  <c:v>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chart" Target="/ppt/charts/chart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10312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Analyse SWOT — Modèle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22960" y="29260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Deck éditable + génération automatique (JSON)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22960" y="3749040"/>
            <a:ext cx="603504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5240" dir="27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051560" y="3886200"/>
            <a:ext cx="5577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Nom de l’organisation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Décembre 2025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/ 7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Menu (boutons cliquables)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Automatisation visible : navigation + graphiques qui se mettent à jour via 'Modifier les données'.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31520" y="1920240"/>
            <a:ext cx="274320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5240" dir="2700000">
              <a:srgbClr val="000000">
                <a:alpha val="12000"/>
              </a:srgbClr>
            </a:outerShdw>
          </a:effectLst>
        </p:spPr>
      </p:sp>
      <p:sp>
        <p:nvSpPr>
          <p:cNvPr id="8" name="Text 6">
            <a:hlinkClick r:id="rId1" tooltip="Aller à la section" action="ppaction://hlinksldjump"/>
          </p:cNvPr>
          <p:cNvSpPr/>
          <p:nvPr/>
        </p:nvSpPr>
        <p:spPr>
          <a:xfrm>
            <a:off x="731520" y="1975104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action="ppaction://hlinksldjump" tooltip="Aller à la s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Matrice SWOT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57600" y="1920240"/>
            <a:ext cx="274320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5240" dir="2700000">
              <a:srgbClr val="000000">
                <a:alpha val="12000"/>
              </a:srgbClr>
            </a:outerShdw>
          </a:effectLst>
        </p:spPr>
      </p:sp>
      <p:sp>
        <p:nvSpPr>
          <p:cNvPr id="10" name="Text 8">
            <a:hlinkClick r:id="rId2" tooltip="Aller à la section" action="ppaction://hlinksldjump"/>
          </p:cNvPr>
          <p:cNvSpPr/>
          <p:nvPr/>
        </p:nvSpPr>
        <p:spPr>
          <a:xfrm>
            <a:off x="3657600" y="1975104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action="ppaction://hlinksldjump" tooltip="Aller à la s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 &amp; Graphiques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83680" y="1920240"/>
            <a:ext cx="274320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5240" dir="2700000">
              <a:srgbClr val="000000">
                <a:alpha val="12000"/>
              </a:srgbClr>
            </a:outerShdw>
          </a:effectLst>
        </p:spPr>
      </p:sp>
      <p:sp>
        <p:nvSpPr>
          <p:cNvPr id="12" name="Text 10">
            <a:hlinkClick r:id="rId3" tooltip="Aller à la section" action="ppaction://hlinksldjump"/>
          </p:cNvPr>
          <p:cNvSpPr/>
          <p:nvPr/>
        </p:nvSpPr>
        <p:spPr>
          <a:xfrm>
            <a:off x="6583680" y="1975104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action="ppaction://hlinksldjump" tooltip="Aller à la s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Stratégies TOWS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509760" y="1920240"/>
            <a:ext cx="237744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5240" dir="2700000">
              <a:srgbClr val="000000">
                <a:alpha val="12000"/>
              </a:srgbClr>
            </a:outerShdw>
          </a:effectLst>
        </p:spPr>
      </p:sp>
      <p:sp>
        <p:nvSpPr>
          <p:cNvPr id="14" name="Text 12">
            <a:hlinkClick r:id="rId4" tooltip="Aller à la section" action="ppaction://hlinksldjump"/>
          </p:cNvPr>
          <p:cNvSpPr/>
          <p:nvPr/>
        </p:nvSpPr>
        <p:spPr>
          <a:xfrm>
            <a:off x="9509760" y="1975104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action="ppaction://hlinksldjump" tooltip="Aller à la s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Roadmap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02920" y="2971800"/>
            <a:ext cx="11338560" cy="3337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2461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Où se trouve l’automatisation ?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22960" y="3611880"/>
            <a:ext cx="109728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Dans le deck : boutons cliquables + graphiques auto (PowerPoint).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En génération : script JSON → PPTX (si vous voulez tout remplir en 1 clic).</a:t>
            </a:r>
            <a:endParaRPr lang="en-US" sz="1200" dirty="0"/>
          </a:p>
        </p:txBody>
      </p:sp>
      <p:sp>
        <p:nvSpPr>
          <p:cNvPr id="18" name="Text 16">
            <a:hlinkClick r:id="rId5" tooltip="" action="ppaction://hlinksldjump"/>
          </p:cNvPr>
          <p:cNvSpPr/>
          <p:nvPr/>
        </p:nvSpPr>
        <p:spPr>
          <a:xfrm>
            <a:off x="822960" y="498348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➡ Voir la slide 'Automatisation JSON'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/ 7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Matrice SWOT (textes éditables)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338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Chaque bloc est une zone de texte éditable.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557784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1554480"/>
            <a:ext cx="5577840" cy="50292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166420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2240280"/>
            <a:ext cx="512064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Atout n°1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Atout n°2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Atout n°3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Atout n°4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Atout n°5 (à remplacer)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537960" y="1554480"/>
            <a:ext cx="557784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537960" y="1554480"/>
            <a:ext cx="5577840" cy="502920"/>
          </a:xfrm>
          <a:prstGeom prst="round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66560" y="166420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FAIBLESSES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766560" y="2240280"/>
            <a:ext cx="512064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Point faible n°1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Point faible n°2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Point faible n°3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Point faible n°4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Point faible n°5 (à remplacer)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4206240"/>
            <a:ext cx="557784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40080" y="4206240"/>
            <a:ext cx="5577840" cy="50292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431596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OPPORTUNITÉS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8680" y="4892040"/>
            <a:ext cx="512064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Opportunité n°1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Opportunité n°2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Opportunité n°3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Opportunité n°4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Opportunité n°5 (à remplacer)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537960" y="4206240"/>
            <a:ext cx="557784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537960" y="4206240"/>
            <a:ext cx="5577840" cy="502920"/>
          </a:xfrm>
          <a:prstGeom prst="round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766560" y="431596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MENACES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766560" y="4892040"/>
            <a:ext cx="512064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Menace n°1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Menace n°2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Menace n°3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Menace n°4 (à remplacer)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Menace n°5 (à remplacer)</a:t>
            </a:r>
            <a:endParaRPr lang="en-US" sz="1200" dirty="0"/>
          </a:p>
        </p:txBody>
      </p:sp>
      <p:sp>
        <p:nvSpPr>
          <p:cNvPr id="23" name="Text 21">
            <a:hlinkClick r:id="rId1" tooltip="" action="ppaction://hlinksldjump"/>
          </p:cNvPr>
          <p:cNvSpPr/>
          <p:nvPr/>
        </p:nvSpPr>
        <p:spPr>
          <a:xfrm>
            <a:off x="10607040" y="3200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⬅ Menu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/ 7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KPI &amp; Graphiques (auto)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338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Automatisation PowerPoint : clic droit sur le graphique → Modifier les données (il se met à jour).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508760"/>
            <a:ext cx="27889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68680" y="167335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68680" y="1965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68680" y="25146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57600" y="1508760"/>
            <a:ext cx="27889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886200" y="167335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886200" y="1965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—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86200" y="25146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675120" y="1508760"/>
            <a:ext cx="27889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903720" y="167335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NPS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903720" y="1965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—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903720" y="25146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692640" y="1508760"/>
            <a:ext cx="27889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3970" dir="27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9921240" y="1673352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Churn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921240" y="1965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—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9921240" y="251460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graphicFrame>
        <p:nvGraphicFramePr>
          <p:cNvPr id="23" name="Chart 0" descr=""/>
          <p:cNvGraphicFramePr/>
          <p:nvPr/>
        </p:nvGraphicFramePr>
        <p:xfrm>
          <a:off x="640080" y="3154680"/>
          <a:ext cx="115214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4" name="Text 21">
            <a:hlinkClick r:id="rId2" tooltip="" action="ppaction://hlinksldjump"/>
          </p:cNvPr>
          <p:cNvSpPr/>
          <p:nvPr/>
        </p:nvSpPr>
        <p:spPr>
          <a:xfrm>
            <a:off x="10607040" y="3200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⬅ Menu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/ 7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Stratégies TOWS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338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Zones éditables. Dupliquez une ligne pour créer plusieurs stratégies.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11521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00200"/>
            <a:ext cx="822960" cy="123444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92024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645920" y="173736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Forces × Opportunités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645920" y="210312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Exploiter une force pour saisir une opportunité (à compléter).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3063240"/>
            <a:ext cx="11521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3063240"/>
            <a:ext cx="822960" cy="1234440"/>
          </a:xfrm>
          <a:prstGeom prst="round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338328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45920" y="320040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Forces × Menaces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645920" y="356616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S’appuyer sur une force pour contrer une menace (à compléter).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4526280"/>
            <a:ext cx="11521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4526280"/>
            <a:ext cx="822960" cy="123444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484632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645920" y="466344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Faiblesses × Opportunités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645920" y="502920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Réduire une faiblesse grâce à une opportunité (à compléter).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5989320"/>
            <a:ext cx="11521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080" y="5989320"/>
            <a:ext cx="822960" cy="1234440"/>
          </a:xfrm>
          <a:prstGeom prst="round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630936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WT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645920" y="6126480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Faiblesses × Menaces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645920" y="649224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Limiter une faiblesse pour éviter une menace (à compléter).</a:t>
            </a:r>
            <a:endParaRPr lang="en-US" sz="1200" dirty="0"/>
          </a:p>
        </p:txBody>
      </p:sp>
      <p:sp>
        <p:nvSpPr>
          <p:cNvPr id="27" name="Text 25">
            <a:hlinkClick r:id="rId1" tooltip="" action="ppaction://hlinksldjump"/>
          </p:cNvPr>
          <p:cNvSpPr/>
          <p:nvPr/>
        </p:nvSpPr>
        <p:spPr>
          <a:xfrm>
            <a:off x="10607040" y="3200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⬅ Menu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/ 7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Roadmap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338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Colonnes éditables (dupliquez selon vos horizons).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362712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1554480"/>
            <a:ext cx="3627120" cy="54864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1691640"/>
            <a:ext cx="326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0–30 jours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2331720"/>
            <a:ext cx="3169920" cy="4069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Action 1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Action 2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Action 3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87240" y="1554480"/>
            <a:ext cx="362712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87240" y="1554480"/>
            <a:ext cx="3627120" cy="54864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70120" y="1691640"/>
            <a:ext cx="326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30–90 jours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15840" y="2331720"/>
            <a:ext cx="3169920" cy="4069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Action 4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Action 5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Action 6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534400" y="1554480"/>
            <a:ext cx="362712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534400" y="1554480"/>
            <a:ext cx="3627120" cy="54864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717280" y="1691640"/>
            <a:ext cx="326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90–180 jours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763000" y="2331720"/>
            <a:ext cx="3169920" cy="4069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Action 7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Action 8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Action 9</a:t>
            </a:r>
            <a:endParaRPr lang="en-US" sz="1200" dirty="0"/>
          </a:p>
        </p:txBody>
      </p:sp>
      <p:sp>
        <p:nvSpPr>
          <p:cNvPr id="19" name="Text 17">
            <a:hlinkClick r:id="rId1" tooltip="" action="ppaction://hlinksldjump"/>
          </p:cNvPr>
          <p:cNvSpPr/>
          <p:nvPr/>
        </p:nvSpPr>
        <p:spPr>
          <a:xfrm>
            <a:off x="10607040" y="3200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⬅ Menu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/ 7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11338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Automatisation JSON → PPTX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133856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051560"/>
            <a:ext cx="11338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Ici, l’automatisation = génération automatique du deck depuis un fichier de données.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1521440" cy="5120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18288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 d’emploi (3 étapes)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2331720"/>
            <a:ext cx="1097280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1) Modifiez le fichier JSON (swot_data_swot.json) : éléments SWOT, KPI, Roadmap, couleurs.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2) Exécutez : node generate_swot_ppt_from_json.js swot_data_swot.json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3) Le PPTX est regénéré automatiquement.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Astuce : vous pouvez aussi laisser le deck tel quel et éditer à la main (100% PowerPoint).</a:t>
            </a:r>
            <a:endParaRPr lang="en-US" sz="1300" dirty="0"/>
          </a:p>
        </p:txBody>
      </p:sp>
      <p:sp>
        <p:nvSpPr>
          <p:cNvPr id="10" name="Text 8">
            <a:hlinkClick r:id="rId1" tooltip="" action="ppaction://hlinksldjump"/>
          </p:cNvPr>
          <p:cNvSpPr/>
          <p:nvPr/>
        </p:nvSpPr>
        <p:spPr>
          <a:xfrm>
            <a:off x="10607040" y="3200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⬅ Menu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/ 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2025-12-20T19:35:30Z</dcterms:created>
  <dcterms:modified xsi:type="dcterms:W3CDTF">2025-12-20T19:35:30Z</dcterms:modified>
</cp:coreProperties>
</file>