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274320"/>
            <a:ext cx="6830568" cy="457200"/>
          </a:xfrm>
          <a:prstGeom prst="rect">
            <a:avLst/>
          </a:prstGeom>
          <a:solidFill>
            <a:srgbClr val="D2E6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800">
                <a:solidFill>
                  <a:srgbClr val="000000"/>
                </a:solidFill>
              </a:rPr>
              <a:t>FICHE D’IDENTITÉ DE PROCESSUS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" y="822960"/>
            <a:ext cx="6830568" cy="365760"/>
          </a:xfrm>
          <a:prstGeom prst="rect">
            <a:avLst/>
          </a:prstGeom>
          <a:solidFill>
            <a:srgbClr val="E6F2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0" sz="1400">
                <a:solidFill>
                  <a:srgbClr val="000000"/>
                </a:solidFill>
              </a:rPr>
              <a:t>Processus : « Nom du processus » (à remplacer)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1280160"/>
            <a:ext cx="6830568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Enjeux, finalité (pourquoi ce processus ?)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" y="1554480"/>
            <a:ext cx="6830568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Expliquer l’objectif du processus, sa valeur pour l’organisation…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560320"/>
            <a:ext cx="3300984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Pilote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" y="2834640"/>
            <a:ext cx="3300984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3895344" y="2560320"/>
            <a:ext cx="3300984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Responsable / Propriétaire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95344" y="2834640"/>
            <a:ext cx="3300984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3474720"/>
            <a:ext cx="1536192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Révision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" y="3749040"/>
            <a:ext cx="1536192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0552" y="3474720"/>
            <a:ext cx="1536192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Motif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30552" y="3749040"/>
            <a:ext cx="1536192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95344" y="3474720"/>
            <a:ext cx="1536192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Rédacteur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344" y="3749040"/>
            <a:ext cx="1536192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0136" y="3474720"/>
            <a:ext cx="1536192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Approbateur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0136" y="3749040"/>
            <a:ext cx="1536192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" y="4572000"/>
            <a:ext cx="1463040" cy="91440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Périmètre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28800" y="4572000"/>
            <a:ext cx="5367528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5760" y="5577840"/>
            <a:ext cx="1463040" cy="91440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Exigences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28800" y="5577840"/>
            <a:ext cx="5367528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" y="6583680"/>
            <a:ext cx="1463040" cy="82296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Moyens associés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28800" y="6583680"/>
            <a:ext cx="5367528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" y="6583680"/>
            <a:ext cx="3300984" cy="32004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Entrants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" y="6903720"/>
            <a:ext cx="3300984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95344" y="6583680"/>
            <a:ext cx="3300984" cy="32004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Sortants / bénéficiaires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95344" y="6903720"/>
            <a:ext cx="3300984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5760" y="7955279"/>
            <a:ext cx="3300984" cy="32004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Processus amont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5760" y="8275319"/>
            <a:ext cx="3300984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95344" y="7955279"/>
            <a:ext cx="3300984" cy="32004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200">
                <a:solidFill>
                  <a:srgbClr val="000000"/>
                </a:solidFill>
              </a:rPr>
              <a:t>Processus aval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95344" y="8275319"/>
            <a:ext cx="3300984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À compléter…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65760" y="8961120"/>
            <a:ext cx="6830568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Acteurs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5760" y="9235440"/>
            <a:ext cx="6830568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Lister les fonctions / rôles impliqués…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274320"/>
            <a:ext cx="6830568" cy="457200"/>
          </a:xfrm>
          <a:prstGeom prst="rect">
            <a:avLst/>
          </a:prstGeom>
          <a:solidFill>
            <a:srgbClr val="D2E6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600">
                <a:solidFill>
                  <a:srgbClr val="000000"/>
                </a:solidFill>
              </a:rPr>
              <a:t>Indicateurs de performances &amp; Risques clés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" y="914400"/>
            <a:ext cx="6830568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Indicateurs de performances (KPIs)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1188720"/>
            <a:ext cx="6830568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Ex. Taux de conversion, délai de traitement, coût par dossier, satisfaction…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4114800"/>
            <a:ext cx="6830568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Risques clés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4389120"/>
            <a:ext cx="6830568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Lister les risques majeurs + parades / contrôles associés…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7315200"/>
            <a:ext cx="6830568" cy="274320"/>
          </a:xfrm>
          <a:prstGeom prst="rect">
            <a:avLst/>
          </a:prstGeom>
          <a:solidFill>
            <a:srgbClr val="DEF0FF"/>
          </a:solidFill>
          <a:ln>
            <a:solidFill>
              <a:srgbClr val="BED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 sz="1200">
                <a:solidFill>
                  <a:srgbClr val="000000"/>
                </a:solidFill>
              </a:rPr>
              <a:t>Notes / Références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" y="7589520"/>
            <a:ext cx="6830568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000000"/>
                </a:solidFill>
              </a:rPr>
              <a:t>Documents liés, procédures, référentiels, etc.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