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bonjour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interj.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matin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soir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magasin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salutation polie, surtout le matin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Bonjour, Madame 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partie du jour avant midi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matin, je bois un café.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fin de la journée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soir, je lis un livre.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lieu où on achète des choses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Ce magasin ouvre à 9 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acheter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verbe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Vie quotidienne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payer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verbe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pain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fruit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obtenir quelque chose en payant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J’achète du pain.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donner de l’argent pour un achat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Il paie par carte.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aliment fait de farine cuite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J’achète du pain.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aliment sucré d’un arbre ou d’une plante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mange un fruit.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légume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viande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eau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Alimentation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cuisiner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verbe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plante que l’on mange, souvent salée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Ce légume est vert.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aliment provenant d’un animal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ne mange pas de viande.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liquide pour boire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bois de l’eau.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préparer la nourriture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Elle cuisine le dîner.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appartement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cuisine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chambre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salle de bain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logement dans un immeuble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Mon appartement est petit.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pièce où l’on prépare les repas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cuisine est lumineuse.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pièce où l’on dort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Sa chambre est propre.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pièce pour se laver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salle de bain est neuve.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louer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verbe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Maison / Logement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clé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bus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métro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payer pour utiliser un logement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Nous louons un studio.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objet qui ouvre une porte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cherche ma clé.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grand véhicule de transport public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prends le bus.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train souterrain en ville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métro est rapide.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billet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arrêt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conducteur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Transports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retard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papier ou ticket pour voyager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J’achète un billet.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lieu où un bus ou un tram s’arrête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descends au prochain arrêt.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personne qui conduit un véhicule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conducteur ouvre la porte.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fait d’arriver plus tard que prévu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train a du retard.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médecin (m/f)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ordonnance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douleur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fièvre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personne qui soigne les malades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vois le médecin.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papier du médecin pour la pharmacie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L’ordonnance est prête.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sensation physique désagréable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Il a une douleur au dos.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température du corps trop élevée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J’ai de la fièvre.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hôpital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Santé (A2)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rendez-vous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réunion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collègue (m/f)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grand lieu de soins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Elle va à l’hôpital.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heure fixée pour rencontrer quelqu’un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J’ai rendez-vous à 10 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rencontre de travail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réunion commence à 14 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personne avec qui on travaille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Mon collègue m’aide.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contrat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délai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tâche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Travail / Entreprise (A2–B1)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salaire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document officiel de travail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Je signe le contrat.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temps accordé pour terminer une tâche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délai est court.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travail à faire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J’organise mes tâches.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argent reçu pour le travail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Son salaire augmente.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hier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adv.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demain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adv.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semaine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mois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le jour avant aujourd’hui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Hier, il a plu.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le jour après aujourd’hui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Demain, je travaille.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période de sept jours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semaine prochaine.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période d’environ trente jours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mois de mai.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pluie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Temps / Calendrier / Météo (A1)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soleil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film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musique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eau qui tombe du ciel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pluie est forte.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astre qui éclaire la Terre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soleil brille.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histoire projetée au cinéma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Nous regardons un film.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sons organisés pour le plaisir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J’écoute de la musique.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recto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jouer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verbe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marche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piscine (f)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0EA5E9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Loisirs / Sports (A1–A2)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t>stade (m)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nom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2937"/>
                </a:solidFill>
              </a:defRPr>
            </a:pPr>
            <a:r>
              <a:t>Flashcards vocabulaire — verso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faire un jeu ou pratiquer un instrument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Ils jouent au foot.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09728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action de marcher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marche est bonne pour la santé.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bassin où l’on nage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La piscine est ouverte.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3657600"/>
            <a:ext cx="3657600" cy="2286000"/>
          </a:xfrm>
          <a:prstGeom prst="roundRect">
            <a:avLst/>
          </a:prstGeom>
          <a:solidFill>
            <a:srgbClr val="F59E0B"/>
          </a:solidFill>
          <a:ln>
            <a:solidFill>
              <a:srgbClr val="1F29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 bIns="13716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Définition + exemple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grand lieu pour le sport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Ex. Le stade est plein.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30936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lecoursgratuit.com — Flashcards vocab FLE (v1.0)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Flashcards vocabulaire — Thèmes essentiels (A1–A2)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