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8229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Procédure de Gestion de la Caisse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t>Objectifs de la gestion de la caisse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2000"/>
            </a:pPr>
            <a:r>
              <a:t>✔ Suivre avec précision les entrées et sorties de fonds</a:t>
            </a:r>
          </a:p>
          <a:p>
            <a:pPr>
              <a:defRPr sz="2000"/>
            </a:pPr>
            <a:r>
              <a:t>✔ Garantir la sécurité des espèces</a:t>
            </a:r>
          </a:p>
          <a:p>
            <a:pPr>
              <a:defRPr sz="2000"/>
            </a:pPr>
            <a:r>
              <a:t>✔ Prévenir les erreurs ou fraudes</a:t>
            </a:r>
          </a:p>
          <a:p>
            <a:pPr>
              <a:defRPr sz="2000"/>
            </a:pPr>
            <a:r>
              <a:t>✔ Faciliter la justification comptable</a:t>
            </a:r>
          </a:p>
          <a:p>
            <a:pPr>
              <a:defRPr sz="2000"/>
            </a:pPr>
            <a:r>
              <a:t>✔ Responsabiliser les intervenants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t>Étapes de la procédure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8229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/>
            </a:pPr>
            <a:r>
              <a:t>🔸 1. Ouverture de caisse : vérification du fonds de départ</a:t>
            </a:r>
          </a:p>
          <a:p>
            <a:pPr>
              <a:defRPr sz="2000"/>
            </a:pPr>
            <a:r>
              <a:t>🔸 2. Enregistrement des opérations avec justificatifs</a:t>
            </a:r>
          </a:p>
          <a:p>
            <a:pPr>
              <a:defRPr sz="2000"/>
            </a:pPr>
            <a:r>
              <a:t>🔸 3. Gestion des espèces et sécurité</a:t>
            </a:r>
          </a:p>
          <a:p>
            <a:pPr>
              <a:defRPr sz="2000"/>
            </a:pPr>
            <a:r>
              <a:t>🔸 4. Clôture de caisse : comptage et contrôle</a:t>
            </a:r>
          </a:p>
          <a:p>
            <a:pPr>
              <a:defRPr sz="2000"/>
            </a:pPr>
            <a:r>
              <a:t>🔸 5. Archivage et transmission comptable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