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Présentation du Projet Sportif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1148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E6FFFF"/>
                </a:solidFill>
              </a:defRPr>
            </a:pPr>
            <a:r>
              <a:t>[Nom du club | Date | Emplacement logo]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Objectifs du Projet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Objectifs du Projet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Développer la pratique sportive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Favoriser la cohésion d’équipe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Promouvoir le bien-être physique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Présentation de l'Équipe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Présentation de l'Équipe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Membres clés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Encadrement technique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Support administratif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Programme d’Entraînement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Programme d’Entraînement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Séances hebdomadaires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Stages intensifs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Suivi personnalisé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Planification des Compétitions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Planification des Compétitions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Calendrier prévisionnel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Épreuves cibles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Logistique et déplacements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Budget Prévisionnel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Budget Prévisionnel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Ressources nécessaires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Dépenses estimées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Recherche de financement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Partenariats et Soutiens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Partenariats et Soutiens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Sponsors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Subventions publiques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Soutiens communautaires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1280" y="594360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26880" y="566928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5394960"/>
            <a:ext cx="548640" cy="548640"/>
          </a:xfrm>
          <a:prstGeom prst="ellips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6666"/>
                </a:solidFill>
              </a:defRPr>
            </a:pPr>
            <a:r>
              <a:t>Suivi et Évaluation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solidFill>
            <a:srgbClr val="DCFAFA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remplir]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457200"/>
            <a:ext cx="457200" cy="457200"/>
          </a:xfrm>
          <a:prstGeom prst="ellipse">
            <a:avLst/>
          </a:prstGeom>
          <a:solidFill>
            <a:srgbClr val="009999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14400" y="54864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41414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Améliorer l'endurance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Coach sportif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Juin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Renforcer l’équipe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Août 2025</a:t>
                      </a:r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Optimiser les finances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Trésorier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41414"/>
                          </a:solidFill>
                        </a:defRPr>
                      </a:pPr>
                      <a:r>
                        <a:t>Déc. 2025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100584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6666"/>
                </a:solidFill>
              </a:defRPr>
            </a:pPr>
            <a:r>
              <a:t>Suivi et Évaluation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Indicateurs de performance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37744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Fréquence des évaluations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92608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1E1E1E"/>
                </a:solidFill>
              </a:defRPr>
            </a:pPr>
            <a:r>
              <a:t>• Retours des participants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