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5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Arrow 2"/>
          <p:cNvSpPr/>
          <p:nvPr/>
        </p:nvSpPr>
        <p:spPr>
          <a:xfrm>
            <a:off x="0" y="0"/>
            <a:ext cx="12188952" cy="914400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10515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3366"/>
                </a:solidFill>
              </a:defRPr>
            </a:pPr>
            <a:r>
              <a:t>Projet Sportif – Énergie &amp; Performance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931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3C3C3C"/>
                </a:solidFill>
              </a:defRPr>
            </a:pPr>
            <a:r>
              <a:t>[Club / Organisation – Saison à venir]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5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Arrow 2"/>
          <p:cNvSpPr/>
          <p:nvPr/>
        </p:nvSpPr>
        <p:spPr>
          <a:xfrm>
            <a:off x="0" y="0"/>
            <a:ext cx="12188952" cy="914400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Vision du Projet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280160"/>
            <a:ext cx="10058400" cy="4389120"/>
          </a:xfrm>
          <a:prstGeom prst="rect">
            <a:avLst/>
          </a:prstGeom>
          <a:solidFill>
            <a:srgbClr val="FFCC99"/>
          </a:solidFill>
          <a:ln>
            <a:solidFill>
              <a:srgbClr val="FF8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  <p:sp>
        <p:nvSpPr>
          <p:cNvPr id="6" name="Oval 5"/>
          <p:cNvSpPr/>
          <p:nvPr/>
        </p:nvSpPr>
        <p:spPr>
          <a:xfrm>
            <a:off x="10972800" y="457200"/>
            <a:ext cx="457200" cy="457200"/>
          </a:xfrm>
          <a:prstGeom prst="ellipse">
            <a:avLst/>
          </a:prstGeom>
          <a:solidFill>
            <a:srgbClr val="FF6600"/>
          </a:solidFill>
          <a:ln>
            <a:solidFill>
              <a:srgbClr val="CC5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5486400"/>
          <a:ext cx="96012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200400"/>
                <a:gridCol w="32004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Axe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Délai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Condition physique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Logistique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Coordinateur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Chargé média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T3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5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Arrow 2"/>
          <p:cNvSpPr/>
          <p:nvPr/>
        </p:nvSpPr>
        <p:spPr>
          <a:xfrm>
            <a:off x="0" y="0"/>
            <a:ext cx="12188952" cy="914400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Plan d'Action Sportif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280160"/>
            <a:ext cx="10058400" cy="4389120"/>
          </a:xfrm>
          <a:prstGeom prst="rect">
            <a:avLst/>
          </a:prstGeom>
          <a:solidFill>
            <a:srgbClr val="FFCC99"/>
          </a:solidFill>
          <a:ln>
            <a:solidFill>
              <a:srgbClr val="FF8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  <p:sp>
        <p:nvSpPr>
          <p:cNvPr id="6" name="Oval 5"/>
          <p:cNvSpPr/>
          <p:nvPr/>
        </p:nvSpPr>
        <p:spPr>
          <a:xfrm>
            <a:off x="10972800" y="457200"/>
            <a:ext cx="457200" cy="457200"/>
          </a:xfrm>
          <a:prstGeom prst="ellipse">
            <a:avLst/>
          </a:prstGeom>
          <a:solidFill>
            <a:srgbClr val="FF6600"/>
          </a:solidFill>
          <a:ln>
            <a:solidFill>
              <a:srgbClr val="CC5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5486400"/>
          <a:ext cx="96012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200400"/>
                <a:gridCol w="32004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Axe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Délai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Condition physique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Logistique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Coordinateur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Chargé média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T3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5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Arrow 2"/>
          <p:cNvSpPr/>
          <p:nvPr/>
        </p:nvSpPr>
        <p:spPr>
          <a:xfrm>
            <a:off x="0" y="0"/>
            <a:ext cx="12188952" cy="914400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Axes de Développement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280160"/>
            <a:ext cx="10058400" cy="4389120"/>
          </a:xfrm>
          <a:prstGeom prst="rect">
            <a:avLst/>
          </a:prstGeom>
          <a:solidFill>
            <a:srgbClr val="FFCC99"/>
          </a:solidFill>
          <a:ln>
            <a:solidFill>
              <a:srgbClr val="FF8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  <p:sp>
        <p:nvSpPr>
          <p:cNvPr id="6" name="Oval 5"/>
          <p:cNvSpPr/>
          <p:nvPr/>
        </p:nvSpPr>
        <p:spPr>
          <a:xfrm>
            <a:off x="10972800" y="457200"/>
            <a:ext cx="457200" cy="457200"/>
          </a:xfrm>
          <a:prstGeom prst="ellipse">
            <a:avLst/>
          </a:prstGeom>
          <a:solidFill>
            <a:srgbClr val="FF6600"/>
          </a:solidFill>
          <a:ln>
            <a:solidFill>
              <a:srgbClr val="CC5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5486400"/>
          <a:ext cx="96012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200400"/>
                <a:gridCol w="32004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Axe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Délai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Condition physique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Logistique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Coordinateur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Chargé média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T3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5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Arrow 2"/>
          <p:cNvSpPr/>
          <p:nvPr/>
        </p:nvSpPr>
        <p:spPr>
          <a:xfrm>
            <a:off x="0" y="0"/>
            <a:ext cx="12188952" cy="914400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Moyens Matériels et Humains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280160"/>
            <a:ext cx="10058400" cy="4389120"/>
          </a:xfrm>
          <a:prstGeom prst="rect">
            <a:avLst/>
          </a:prstGeom>
          <a:solidFill>
            <a:srgbClr val="FFCC99"/>
          </a:solidFill>
          <a:ln>
            <a:solidFill>
              <a:srgbClr val="FF8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  <p:sp>
        <p:nvSpPr>
          <p:cNvPr id="6" name="Oval 5"/>
          <p:cNvSpPr/>
          <p:nvPr/>
        </p:nvSpPr>
        <p:spPr>
          <a:xfrm>
            <a:off x="10972800" y="457200"/>
            <a:ext cx="457200" cy="457200"/>
          </a:xfrm>
          <a:prstGeom prst="ellipse">
            <a:avLst/>
          </a:prstGeom>
          <a:solidFill>
            <a:srgbClr val="FF6600"/>
          </a:solidFill>
          <a:ln>
            <a:solidFill>
              <a:srgbClr val="CC5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5486400"/>
          <a:ext cx="96012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200400"/>
                <a:gridCol w="32004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Axe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Délai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Condition physique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Logistique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Coordinateur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Chargé média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T3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5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Arrow 2"/>
          <p:cNvSpPr/>
          <p:nvPr/>
        </p:nvSpPr>
        <p:spPr>
          <a:xfrm>
            <a:off x="0" y="0"/>
            <a:ext cx="12188952" cy="914400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Objectifs de Performance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280160"/>
            <a:ext cx="10058400" cy="4389120"/>
          </a:xfrm>
          <a:prstGeom prst="rect">
            <a:avLst/>
          </a:prstGeom>
          <a:solidFill>
            <a:srgbClr val="FFCC99"/>
          </a:solidFill>
          <a:ln>
            <a:solidFill>
              <a:srgbClr val="FF8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  <p:sp>
        <p:nvSpPr>
          <p:cNvPr id="6" name="Oval 5"/>
          <p:cNvSpPr/>
          <p:nvPr/>
        </p:nvSpPr>
        <p:spPr>
          <a:xfrm>
            <a:off x="10972800" y="457200"/>
            <a:ext cx="457200" cy="457200"/>
          </a:xfrm>
          <a:prstGeom prst="ellipse">
            <a:avLst/>
          </a:prstGeom>
          <a:solidFill>
            <a:srgbClr val="FF6600"/>
          </a:solidFill>
          <a:ln>
            <a:solidFill>
              <a:srgbClr val="CC5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5486400"/>
          <a:ext cx="96012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200400"/>
                <a:gridCol w="32004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Axe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Délai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Condition physique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Logistique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Coordinateur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Chargé média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T3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5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Arrow 2"/>
          <p:cNvSpPr/>
          <p:nvPr/>
        </p:nvSpPr>
        <p:spPr>
          <a:xfrm>
            <a:off x="0" y="0"/>
            <a:ext cx="12188952" cy="914400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Plan de Financement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280160"/>
            <a:ext cx="10058400" cy="4389120"/>
          </a:xfrm>
          <a:prstGeom prst="rect">
            <a:avLst/>
          </a:prstGeom>
          <a:solidFill>
            <a:srgbClr val="FFCC99"/>
          </a:solidFill>
          <a:ln>
            <a:solidFill>
              <a:srgbClr val="FF8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  <p:sp>
        <p:nvSpPr>
          <p:cNvPr id="6" name="Oval 5"/>
          <p:cNvSpPr/>
          <p:nvPr/>
        </p:nvSpPr>
        <p:spPr>
          <a:xfrm>
            <a:off x="10972800" y="457200"/>
            <a:ext cx="457200" cy="457200"/>
          </a:xfrm>
          <a:prstGeom prst="ellipse">
            <a:avLst/>
          </a:prstGeom>
          <a:solidFill>
            <a:srgbClr val="FF6600"/>
          </a:solidFill>
          <a:ln>
            <a:solidFill>
              <a:srgbClr val="CC5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5486400"/>
          <a:ext cx="96012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200400"/>
                <a:gridCol w="32004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Axe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Délai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Condition physique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Logistique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Coordinateur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Chargé média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T3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5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Arrow 2"/>
          <p:cNvSpPr/>
          <p:nvPr/>
        </p:nvSpPr>
        <p:spPr>
          <a:xfrm>
            <a:off x="0" y="0"/>
            <a:ext cx="12188952" cy="914400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Évaluation &amp; Résultats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280160"/>
            <a:ext cx="10058400" cy="4389120"/>
          </a:xfrm>
          <a:prstGeom prst="rect">
            <a:avLst/>
          </a:prstGeom>
          <a:solidFill>
            <a:srgbClr val="FFCC99"/>
          </a:solidFill>
          <a:ln>
            <a:solidFill>
              <a:srgbClr val="FF8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  <p:sp>
        <p:nvSpPr>
          <p:cNvPr id="6" name="Oval 5"/>
          <p:cNvSpPr/>
          <p:nvPr/>
        </p:nvSpPr>
        <p:spPr>
          <a:xfrm>
            <a:off x="10972800" y="457200"/>
            <a:ext cx="457200" cy="457200"/>
          </a:xfrm>
          <a:prstGeom prst="ellipse">
            <a:avLst/>
          </a:prstGeom>
          <a:solidFill>
            <a:srgbClr val="FF6600"/>
          </a:solidFill>
          <a:ln>
            <a:solidFill>
              <a:srgbClr val="CC5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5486400"/>
          <a:ext cx="96012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200400"/>
                <a:gridCol w="32004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Axe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Délai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Condition physique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Logistique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Coordinateur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Chargé média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T3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