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0" y="2286000"/>
            <a:ext cx="9144000" cy="18288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400" b="1">
                <a:solidFill>
                  <a:srgbClr val="000000"/>
                </a:solidFill>
              </a:defRPr>
            </a:pPr>
            <a:r>
              <a:t>PLAN D’ACTION DESIGN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972800" y="548640"/>
            <a:ext cx="640080" cy="64008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Thème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Description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50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Objectifs</a:t>
            </a:r>
          </a:p>
        </p:txBody>
      </p:sp>
      <p:sp>
        <p:nvSpPr>
          <p:cNvPr id="4" name="10-Point Star 3"/>
          <p:cNvSpPr/>
          <p:nvPr/>
        </p:nvSpPr>
        <p:spPr>
          <a:xfrm>
            <a:off x="10972800" y="548640"/>
            <a:ext cx="640080" cy="640080"/>
          </a:xfrm>
          <a:prstGeom prst="star10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  <a:gridCol w="335280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Mesure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3C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66F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66F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Activités</a:t>
            </a:r>
          </a:p>
        </p:txBody>
      </p:sp>
      <p:sp>
        <p:nvSpPr>
          <p:cNvPr id="4" name="Oval 3"/>
          <p:cNvSpPr/>
          <p:nvPr/>
        </p:nvSpPr>
        <p:spPr>
          <a:xfrm>
            <a:off x="10972800" y="548640"/>
            <a:ext cx="640080" cy="640080"/>
          </a:xfrm>
          <a:prstGeom prst="ellipse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  <a:gridCol w="335280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Tâche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Date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61E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Suivi &amp; Indicateurs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10972800" y="548640"/>
            <a:ext cx="640080" cy="640080"/>
          </a:xfrm>
          <a:prstGeom prst="cloudCallou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  <a:gridCol w="335280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Valeur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État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D46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Gantt</a:t>
            </a:r>
          </a:p>
        </p:txBody>
      </p:sp>
      <p:sp>
        <p:nvSpPr>
          <p:cNvPr id="4" name="Delay 3"/>
          <p:cNvSpPr/>
          <p:nvPr/>
        </p:nvSpPr>
        <p:spPr>
          <a:xfrm>
            <a:off x="10972800" y="548640"/>
            <a:ext cx="640080" cy="640080"/>
          </a:xfrm>
          <a:prstGeom prst="flowChartDelay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S4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A5A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457200"/>
            <a:ext cx="10789920" cy="109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Synthèse</a:t>
            </a:r>
          </a:p>
        </p:txBody>
      </p:sp>
      <p:sp>
        <p:nvSpPr>
          <p:cNvPr id="4" name="Plaque 3"/>
          <p:cNvSpPr/>
          <p:nvPr/>
        </p:nvSpPr>
        <p:spPr>
          <a:xfrm>
            <a:off x="10972800" y="548640"/>
            <a:ext cx="640080" cy="640080"/>
          </a:xfrm>
          <a:prstGeom prst="plaque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103120"/>
          <a:ext cx="10058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5715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Résumé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Décision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4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0" y="274320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Merci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