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2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828800" y="2194560"/>
            <a:ext cx="8229600" cy="1828800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PLAN DE PRÉSENTATION DE PROJET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60320" y="429768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DCDCDC"/>
                </a:solidFill>
              </a:defRPr>
            </a:pPr>
            <a:r>
              <a:t>Méthodologie – Suivi – Résultats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11430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Contexte et Objectifs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Objectifs globaux du projet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945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Finalité et portée de l’action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4389120"/>
          <a:ext cx="10515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457200"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Mesure de succès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11430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Méthodologie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Méthodologie choisie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945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Phasage de mise en œuvre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4389120"/>
          <a:ext cx="10515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457200"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Responsable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A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11430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Planification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Calendrier prévu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945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Livrables par étape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4389120"/>
          <a:ext cx="10515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457200"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Tâche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Échéance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F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11430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Suivi et Indicateurs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Indicateurs retenus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945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Périodicité de suivi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4389120"/>
          <a:ext cx="10515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457200"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Indicateur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Valeur cible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Mode de suivi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6600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11430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Résultats Attendus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Livrables finaux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945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Impact escompté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4389120"/>
          <a:ext cx="10515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457200"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Résultat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Critère d’évaluation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2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0" y="274320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Merci pour votre attention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