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67F"/>
                </a:solidFill>
              </a:defRPr>
            </a:pPr>
            <a:r>
              <a:t>Maintenance Industrielle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FF6600"/>
                </a:solidFill>
              </a:defRPr>
            </a:pPr>
            <a:r>
              <a:t>Cours d’introduction – Module 1</a:t>
            </a:r>
          </a:p>
        </p:txBody>
      </p:sp>
      <p:sp>
        <p:nvSpPr>
          <p:cNvPr id="5" name="Gear 9 4"/>
          <p:cNvSpPr/>
          <p:nvPr/>
        </p:nvSpPr>
        <p:spPr>
          <a:xfrm>
            <a:off x="7772400" y="5303520"/>
            <a:ext cx="914400" cy="914400"/>
          </a:xfrm>
          <a:prstGeom prst="gear9">
            <a:avLst/>
          </a:prstGeom>
          <a:solidFill>
            <a:srgbClr val="50505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67F"/>
                </a:solidFill>
              </a:defRPr>
            </a:pPr>
            <a:r>
              <a:t>Plan du cours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7772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1. Introduction à la maintenance industrielle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2. Types de maintenance : préventive, corrective, prédictive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3. Outils et techniques de diagnostic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4. Gestion de la maintenance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5. Études de cas</a:t>
            </a:r>
          </a:p>
        </p:txBody>
      </p:sp>
      <p:sp>
        <p:nvSpPr>
          <p:cNvPr id="5" name="Gear 9 4"/>
          <p:cNvSpPr/>
          <p:nvPr/>
        </p:nvSpPr>
        <p:spPr>
          <a:xfrm>
            <a:off x="7772400" y="5303520"/>
            <a:ext cx="914400" cy="914400"/>
          </a:xfrm>
          <a:prstGeom prst="gear9">
            <a:avLst/>
          </a:prstGeom>
          <a:solidFill>
            <a:srgbClr val="50505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67F"/>
                </a:solidFill>
              </a:defRPr>
            </a:pPr>
            <a:r>
              <a:t>Introduction à la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7772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➤ Définition : Ensemble des actions destinées à maintenir ou à rétablir un bien dans un état spécifié.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➤ Importance : Réduit les arrêts de production, améliore la sécurité, prolonge la durée de vie des équipements.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➤ Applications : Secteurs industriels, énergie, transport, etc.</a:t>
            </a:r>
          </a:p>
        </p:txBody>
      </p:sp>
      <p:sp>
        <p:nvSpPr>
          <p:cNvPr id="5" name="Gear 9 4"/>
          <p:cNvSpPr/>
          <p:nvPr/>
        </p:nvSpPr>
        <p:spPr>
          <a:xfrm>
            <a:off x="7772400" y="5303520"/>
            <a:ext cx="914400" cy="914400"/>
          </a:xfrm>
          <a:prstGeom prst="gear9">
            <a:avLst/>
          </a:prstGeom>
          <a:solidFill>
            <a:srgbClr val="50505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F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67F"/>
                </a:solidFill>
              </a:defRPr>
            </a:pPr>
            <a:r>
              <a:t>Types de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7772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🛠 Maintenance corrective : réparation après panne.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🔧 Maintenance préventive : actions planifiées pour éviter la panne.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📊 Maintenance prédictive : surveillance via capteurs pour agir avant la panne.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✅ Comparaison : coûts, efficacité, planification.</a:t>
            </a:r>
          </a:p>
        </p:txBody>
      </p:sp>
      <p:sp>
        <p:nvSpPr>
          <p:cNvPr id="5" name="Gear 9 4"/>
          <p:cNvSpPr/>
          <p:nvPr/>
        </p:nvSpPr>
        <p:spPr>
          <a:xfrm>
            <a:off x="7772400" y="5303520"/>
            <a:ext cx="914400" cy="914400"/>
          </a:xfrm>
          <a:prstGeom prst="gear9">
            <a:avLst/>
          </a:prstGeom>
          <a:solidFill>
            <a:srgbClr val="50505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67F"/>
                </a:solidFill>
              </a:defRPr>
            </a:pPr>
            <a:r>
              <a:t>Outils &amp; Techniques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7772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✔ GMAO (Gestion de maintenance assistée par ordinateur)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✔ Thermographie infrarouge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✔ Analyse vibratoire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✔ Inspection visuelle et auditive</a:t>
            </a:r>
          </a:p>
        </p:txBody>
      </p:sp>
      <p:sp>
        <p:nvSpPr>
          <p:cNvPr id="5" name="Gear 9 4"/>
          <p:cNvSpPr/>
          <p:nvPr/>
        </p:nvSpPr>
        <p:spPr>
          <a:xfrm>
            <a:off x="7772400" y="5303520"/>
            <a:ext cx="914400" cy="914400"/>
          </a:xfrm>
          <a:prstGeom prst="gear9">
            <a:avLst/>
          </a:prstGeom>
          <a:solidFill>
            <a:srgbClr val="50505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E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67F"/>
                </a:solidFill>
              </a:defRPr>
            </a:pPr>
            <a:r>
              <a:t>Étude de cas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7772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🏭 Usine automobile : adoption de la maintenance prédictive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🔍 Mise en place de capteurs pour analyser les vibrations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📈 Réduction des arrêts de production de 30% en 6 mois</a:t>
            </a:r>
          </a:p>
        </p:txBody>
      </p:sp>
      <p:sp>
        <p:nvSpPr>
          <p:cNvPr id="5" name="Gear 9 4"/>
          <p:cNvSpPr/>
          <p:nvPr/>
        </p:nvSpPr>
        <p:spPr>
          <a:xfrm>
            <a:off x="7772400" y="5303520"/>
            <a:ext cx="914400" cy="914400"/>
          </a:xfrm>
          <a:prstGeom prst="gear9">
            <a:avLst/>
          </a:prstGeom>
          <a:solidFill>
            <a:srgbClr val="50505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67F"/>
                </a:solidFill>
              </a:defRPr>
            </a:pPr>
            <a:r>
              <a:t>Résumé du module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7772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• La maintenance est essentielle à la performance industrielle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• Trois grandes approches à combiner intelligemment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• Les outils technologiques renforcent l’efficacité</a:t>
            </a:r>
          </a:p>
        </p:txBody>
      </p:sp>
      <p:sp>
        <p:nvSpPr>
          <p:cNvPr id="5" name="Gear 9 4"/>
          <p:cNvSpPr/>
          <p:nvPr/>
        </p:nvSpPr>
        <p:spPr>
          <a:xfrm>
            <a:off x="7772400" y="5303520"/>
            <a:ext cx="914400" cy="914400"/>
          </a:xfrm>
          <a:prstGeom prst="gear9">
            <a:avLst/>
          </a:prstGeom>
          <a:solidFill>
            <a:srgbClr val="50505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F0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67F"/>
                </a:solidFill>
              </a:defRPr>
            </a:pPr>
            <a:r>
              <a:t>Questions / Réponses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7772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💬 Avez-vous des questions sur ce qui a été vu ?</a:t>
            </a:r>
          </a:p>
        </p:txBody>
      </p:sp>
      <p:sp>
        <p:nvSpPr>
          <p:cNvPr id="5" name="Gear 9 4"/>
          <p:cNvSpPr/>
          <p:nvPr/>
        </p:nvSpPr>
        <p:spPr>
          <a:xfrm>
            <a:off x="7772400" y="5303520"/>
            <a:ext cx="914400" cy="914400"/>
          </a:xfrm>
          <a:prstGeom prst="gear9">
            <a:avLst/>
          </a:prstGeom>
          <a:solidFill>
            <a:srgbClr val="50505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467F"/>
                </a:solidFill>
              </a:defRPr>
            </a:pPr>
            <a:r>
              <a:t>Merci pour votre attention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7772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📘 Fin de la présentation</a:t>
            </a:r>
          </a:p>
          <a:p>
            <a:pPr lvl="1">
              <a:spcBef>
                <a:spcPts val="600"/>
              </a:spcBef>
              <a:defRPr sz="2000">
                <a:solidFill>
                  <a:srgbClr val="323232"/>
                </a:solidFill>
              </a:defRPr>
            </a:pPr>
            <a:r>
              <a:t>👷‍♂️ Sécurité, productivité et efficacité grâce à la maintenance</a:t>
            </a:r>
          </a:p>
        </p:txBody>
      </p:sp>
      <p:sp>
        <p:nvSpPr>
          <p:cNvPr id="5" name="Gear 9 4"/>
          <p:cNvSpPr/>
          <p:nvPr/>
        </p:nvSpPr>
        <p:spPr>
          <a:xfrm>
            <a:off x="7772400" y="5303520"/>
            <a:ext cx="914400" cy="914400"/>
          </a:xfrm>
          <a:prstGeom prst="gear9">
            <a:avLst/>
          </a:prstGeom>
          <a:solidFill>
            <a:srgbClr val="50505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