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689336" cy="7562088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8686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Schéma GPEC – Document à compléter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Diagnostic des emplois et compétences actuelles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9601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2400300"/>
                <a:gridCol w="2400300"/>
                <a:gridCol w="2400300"/>
              </a:tblGrid>
              <a:tr h="7620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Poste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Effectif actuel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Compétences clés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Observations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Projection des évolutions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9601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  <a:gridCol w="3200400"/>
              </a:tblGrid>
              <a:tr h="7620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Facteur de changement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Impact prévu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Compétences à développer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Identification des écarts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9601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2400300"/>
                <a:gridCol w="2400300"/>
                <a:gridCol w="2400300"/>
              </a:tblGrid>
              <a:tr h="7620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Poste concerné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Écart observé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Conséquence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Priorité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Plan d’action RH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9601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2400300"/>
                <a:gridCol w="2400300"/>
                <a:gridCol w="2400300"/>
              </a:tblGrid>
              <a:tr h="7620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Public cible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Responsable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Échéance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Suivi et ajustement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9601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2400300"/>
                <a:gridCol w="2400300"/>
                <a:gridCol w="2400300"/>
              </a:tblGrid>
              <a:tr h="7620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Indicateur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Valeur cible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Fréquence de suivi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Remarques</a:t>
                      </a:r>
                    </a:p>
                  </a:txBody>
                  <a:tcPr>
                    <a:solidFill>
                      <a:srgbClr val="0066CC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</a:p>
                  </a:txBody>
                  <a:tcPr>
                    <a:solidFill>
                      <a:srgbClr val="CCE5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