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B4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7432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10515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E3C5A"/>
                </a:solidFill>
              </a:defRPr>
            </a:pPr>
            <a:r>
              <a:t>TDR – Rapport de Formation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646464"/>
                </a:solidFill>
              </a:defRPr>
            </a:pPr>
            <a:r>
              <a:t>[Intitulé de la formation | Date | Organisme]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B4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7432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Objectifs de la Formation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Décrire les objectifs pédagogiques attendus.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Préciser les compétences ciblées à l’issue de la session.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B4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7432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Contenu et Méthodologie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Lister les modules / thèmes abordés.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Expliquer les approches pédagogiques utilisées.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B4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7432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Profil des Participants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Nombre et type de participants.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Pré-requis éventuels ou publics cibles.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B4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7432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Résultats Attendus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Quels indicateurs de réussite 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Évaluation prévue (QCM, projet, observation…).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B4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7432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0" y="5943600"/>
            <a:ext cx="182880" cy="914400"/>
          </a:xfrm>
          <a:prstGeom prst="rect">
            <a:avLst/>
          </a:prstGeom>
          <a:solidFill>
            <a:srgbClr val="C8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84664"/>
                </a:solidFill>
              </a:defRPr>
            </a:pPr>
            <a:r>
              <a:t>Suivi et Restitution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8016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Modalités de suivi post-formation.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68880"/>
            <a:ext cx="10515600" cy="1005840"/>
          </a:xfrm>
          <a:prstGeom prst="roundRect">
            <a:avLst/>
          </a:prstGeom>
          <a:solidFill>
            <a:srgbClr val="EBF0FA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t>Livrables à remettre (rapport, synthèse, attestations…).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