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74320" y="274320"/>
            <a:ext cx="8229600" cy="5486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65760"/>
            <a:ext cx="7315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467F"/>
                </a:solidFill>
              </a:defRPr>
            </a:pPr>
            <a:r>
              <a:t>REGISTRE DES DÉCISIONS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C3C3C"/>
                </a:solidFill>
              </a:defRPr>
            </a:pPr>
            <a:r>
              <a:t>Instance : __________________     Date : __________________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828800"/>
          <a:ext cx="850392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286000"/>
                <a:gridCol w="1645920"/>
                <a:gridCol w="1371600"/>
                <a:gridCol w="1371600"/>
              </a:tblGrid>
              <a:tr h="48768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Date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Objet de la décision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Instance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Décision prise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