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058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Rapport de 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>
                <a:solidFill>
                  <a:srgbClr val="E6FFFF"/>
                </a:solidFill>
              </a:defRPr>
            </a:pPr>
            <a:r>
              <a:t>[Nom de la formation]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029200"/>
            <a:ext cx="2286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C8C8C8"/>
                </a:solidFill>
              </a:defRPr>
            </a:pPr>
            <a:r>
              <a:t>Insérer votre logo ici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029200"/>
            <a:ext cx="914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4800"/>
            </a:pPr>
            <a:r>
              <a:t>💡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728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9728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09728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9728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19456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19456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19456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19456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29184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29184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29184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9184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38912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38912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8912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8912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48640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48640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48640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58368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58368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58368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58368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68096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68096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68096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68096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77824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77824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77824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77824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87552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87552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87552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87552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097280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97280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97280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097280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207008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207008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207008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207008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316736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316736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316736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316736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66CC"/>
                </a:solidFill>
              </a:defRPr>
            </a:pPr>
            <a:r>
              <a:t>Objectifs de la formation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728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9728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09728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9728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19456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19456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19456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19456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29184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29184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29184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9184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38912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38912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8912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8912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48640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48640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48640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58368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58368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58368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58368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68096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68096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68096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68096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77824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77824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77824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77824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87552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87552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87552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87552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097280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97280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97280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097280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207008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207008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207008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207008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316736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316736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316736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316736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66CC"/>
                </a:solidFill>
              </a:defRPr>
            </a:pPr>
            <a:r>
              <a:t>Méthodes pédagogiques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728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9728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09728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9728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19456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19456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19456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19456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29184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29184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29184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9184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38912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38912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8912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8912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48640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48640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48640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58368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58368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58368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58368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68096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68096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68096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68096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77824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77824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77824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77824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87552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87552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87552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87552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097280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97280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97280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097280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207008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207008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207008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207008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316736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316736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316736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316736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66CC"/>
                </a:solidFill>
              </a:defRPr>
            </a:pPr>
            <a:r>
              <a:t>Contenu de la formation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57200" y="1371600"/>
          <a:ext cx="109728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54864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Module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Durée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Intervenant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457200" y="47548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000000"/>
                </a:solidFill>
              </a:defRPr>
            </a:pPr>
            <a:r>
              <a:t>Commentaires 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728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9728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09728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9728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19456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19456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19456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19456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29184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29184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29184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9184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38912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38912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8912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8912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48640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48640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48640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58368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58368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58368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58368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68096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68096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68096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68096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77824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77824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77824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77824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87552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87552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87552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87552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097280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97280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97280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097280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207008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207008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207008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207008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316736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316736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316736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316736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66CC"/>
                </a:solidFill>
              </a:defRPr>
            </a:pPr>
            <a:r>
              <a:t>Évaluation des acquis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57200" y="1371600"/>
          <a:ext cx="109728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54864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Critère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Observation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457200" y="47548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000000"/>
                </a:solidFill>
              </a:defRPr>
            </a:pPr>
            <a:r>
              <a:t>Commentaires 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728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9728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09728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9728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19456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19456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19456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19456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29184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29184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29184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9184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38912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38912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8912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8912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48640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48640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48640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58368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58368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58368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58368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68096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68096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68096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68096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77824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77824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77824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77824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87552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87552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87552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87552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097280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97280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97280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097280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207008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207008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207008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207008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316736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316736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316736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316736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66CC"/>
                </a:solidFill>
              </a:defRPr>
            </a:pPr>
            <a:r>
              <a:t>Feedback des participants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457200" y="1371600"/>
          <a:ext cx="109728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54864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Nom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Note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Commentaire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457200" y="47548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000000"/>
                </a:solidFill>
              </a:defRPr>
            </a:pPr>
            <a:r>
              <a:t>Commentaires 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728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9728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09728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9728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19456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19456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19456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19456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29184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29184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29184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9184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38912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38912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8912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8912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48640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48640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48640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58368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58368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58368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58368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68096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68096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68096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68096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77824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77824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77824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77824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87552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87552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87552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87552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097280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97280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97280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097280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207008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207008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207008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207008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316736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316736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316736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316736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66CC"/>
                </a:solidFill>
              </a:defRPr>
            </a:pPr>
            <a:r>
              <a:t>Conclusion et Remerciements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728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9728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09728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9728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19456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19456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19456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19456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29184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29184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29184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9184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38912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38912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8912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8912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48640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48640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48640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58368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58368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58368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58368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68096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68096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68096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68096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77824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77824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77824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77824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87552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87552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87552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87552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097280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97280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97280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097280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2070080" y="10972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2070080" y="329184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2070080" y="548640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2070080" y="76809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3167360" y="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3167360" y="219456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3167360" y="438912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3167360" y="6583680"/>
            <a:ext cx="1097280" cy="1097280"/>
          </a:xfrm>
          <a:prstGeom prst="rect">
            <a:avLst/>
          </a:prstGeom>
          <a:solidFill>
            <a:srgbClr val="F2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66CC"/>
                </a:solidFill>
              </a:defRPr>
            </a:pPr>
            <a:r>
              <a:t>Contenu Supplémentaire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14400" y="1371600"/>
            <a:ext cx="5029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03366"/>
                </a:solidFill>
              </a:defRPr>
            </a:pPr>
            <a:r>
              <a:t>Contenu #1 :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14400" y="2560320"/>
            <a:ext cx="5029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03366"/>
                </a:solidFill>
              </a:defRPr>
            </a:pPr>
            <a:r>
              <a:t>Contenu #2 :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14400" y="3749040"/>
            <a:ext cx="5029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03366"/>
                </a:solidFill>
              </a:defRPr>
            </a:pPr>
            <a:r>
              <a:t>Contenu #3 :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14400" y="4937760"/>
            <a:ext cx="5029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03366"/>
                </a:solidFill>
              </a:defRPr>
            </a:pPr>
            <a:r>
              <a:t>Contenu #4 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