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066CC">
              <a:lumMod val="70000"/>
              <a:lumOff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66CCFF">
              <a:lumMod val="85000"/>
              <a:lumOff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0"/>
            <a:ext cx="5486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003366"/>
                </a:solidFill>
              </a:defRPr>
            </a:pPr>
            <a:r>
              <a:t>Rapport de Formation - Édition Innovante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003366"/>
                </a:solidFill>
              </a:defRPr>
            </a:pPr>
            <a:r>
              <a:t>[Nom de la formation]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5029200"/>
            <a:ext cx="2286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Insérer votre logo ici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066CC">
              <a:lumMod val="70000"/>
              <a:lumOff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66CCFF">
              <a:lumMod val="85000"/>
              <a:lumOff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0"/>
            <a:ext cx="5486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Indicateurs de performance (KPI)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Satisfaction : ___________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Durée moyenne : ___________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11480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Taux de réussite : ___________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48640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Engagement : ___________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066CC">
              <a:lumMod val="70000"/>
              <a:lumOff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66CCFF">
              <a:lumMod val="85000"/>
              <a:lumOff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0"/>
            <a:ext cx="5486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Objectifs de la formation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Objectif 1 : ___________________________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945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Objectif 2 : ___________________________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91839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Objectif 3 : ___________________________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066CC">
              <a:lumMod val="70000"/>
              <a:lumOff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66CCFF">
              <a:lumMod val="85000"/>
              <a:lumOff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0"/>
            <a:ext cx="5486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Méthodes pédagogiques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Méthode 1 : ___________________________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945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Méthode 2 : ___________________________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91839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Méthode 3 : ___________________________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066CC">
              <a:lumMod val="70000"/>
              <a:lumOff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66CCFF">
              <a:lumMod val="85000"/>
              <a:lumOff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0"/>
            <a:ext cx="5486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Évaluation des acquis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Méthode d'évaluation : ___________________________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945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Résultat attendu : ___________________________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91839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Critère de validation : ___________________________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066CC">
              <a:lumMod val="70000"/>
              <a:lumOff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66CCFF">
              <a:lumMod val="85000"/>
              <a:lumOff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0"/>
            <a:ext cx="5486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Feedback des participants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Appréciation générale : ___________________________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945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Suggestions d'amélioration : ___________________________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91839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Points forts : ___________________________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066CC">
              <a:lumMod val="70000"/>
              <a:lumOff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66CCFF">
              <a:lumMod val="85000"/>
              <a:lumOff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0"/>
            <a:ext cx="5486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</a:defRPr>
            </a:pPr>
            <a:r>
              <a:t>Conclusion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Résumé de la formation : ___________________________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945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Recommandations : ___________________________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91839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Suivi proposé : ___________________________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