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418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4864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9728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645919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19456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274320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291839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84048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8912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937759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48640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03504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583679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14400" y="1371600"/>
            <a:ext cx="10058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000" b="1">
                <a:solidFill>
                  <a:srgbClr val="00FF00"/>
                </a:solidFill>
              </a:defRPr>
            </a:pPr>
            <a:r>
              <a:t>🖥️ Rapport de Formation Informatique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2743200"/>
            <a:ext cx="10058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>
                <a:solidFill>
                  <a:srgbClr val="00FF80"/>
                </a:solidFill>
              </a:defRPr>
            </a:pPr>
            <a:r>
              <a:t>Formation : Introduction au Développement Web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418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4864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9728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645919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19456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274320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291839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84048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8912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937759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48640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03504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583679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FF00"/>
                </a:solidFill>
              </a:defRPr>
            </a:pPr>
            <a:r>
              <a:t>&gt; Objectifs de la formation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109728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00FF80"/>
                </a:solidFill>
              </a:defRPr>
            </a:pPr>
            <a:r>
              <a:t>$ Comprendre la structure HTML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18288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00FF80"/>
                </a:solidFill>
              </a:defRPr>
            </a:pPr>
            <a:r>
              <a:t>$ Découvrir les bases de CSS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2560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00FF80"/>
                </a:solidFill>
              </a:defRPr>
            </a:pPr>
            <a:r>
              <a:t>$ Premiers scripts JavaScript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418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4864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9728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645919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19456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274320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291839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84048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8912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937759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48640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03504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583679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FF00"/>
                </a:solidFill>
              </a:defRPr>
            </a:pPr>
            <a:r>
              <a:t>&gt; Modules abordés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109728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00FF80"/>
                </a:solidFill>
              </a:defRPr>
            </a:pPr>
            <a:r>
              <a:t>$ HTML/CSS – 4h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18288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00FF80"/>
                </a:solidFill>
              </a:defRPr>
            </a:pPr>
            <a:r>
              <a:t>$ JavaScript – 6h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2560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00FF80"/>
                </a:solidFill>
              </a:defRPr>
            </a:pPr>
            <a:r>
              <a:t>$ Projet final – 2h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418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4864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9728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645919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19456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274320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291839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84048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8912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937759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48640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03504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583679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FF00"/>
                </a:solidFill>
              </a:defRPr>
            </a:pPr>
            <a:r>
              <a:t>&gt; Feedback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109728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00FF80"/>
                </a:solidFill>
              </a:defRPr>
            </a:pPr>
            <a:r>
              <a:t>$ Formation dynamique et bien structurée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18288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00FF80"/>
                </a:solidFill>
              </a:defRPr>
            </a:pPr>
            <a:r>
              <a:t>$ Supports accessibles en ligne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2560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00FF80"/>
                </a:solidFill>
              </a:defRPr>
            </a:pPr>
            <a:r>
              <a:t>$ Animateur très compétent 👨‍💻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418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4864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9728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645919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19456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274320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291839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84048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8912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937759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48640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03504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583679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FF00"/>
                </a:solidFill>
              </a:defRPr>
            </a:pPr>
            <a:r>
              <a:t>&gt; Évaluation des acquis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109728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00FF80"/>
                </a:solidFill>
              </a:defRPr>
            </a:pPr>
            <a:r>
              <a:t>$ QCM final : 85% de réussite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18288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00FF80"/>
                </a:solidFill>
              </a:defRPr>
            </a:pPr>
            <a:r>
              <a:t>$ Projet web noté : 92%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418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4864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9728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645919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19456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274320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291839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84048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8912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937759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48640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03504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583679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FF00"/>
                </a:solidFill>
              </a:defRPr>
            </a:pPr>
            <a:r>
              <a:t>&gt; Conclusion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109728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00FF80"/>
                </a:solidFill>
              </a:defRPr>
            </a:pPr>
            <a:r>
              <a:t>$ Les bases sont posées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18288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00FF80"/>
                </a:solidFill>
              </a:defRPr>
            </a:pPr>
            <a:r>
              <a:t>$ Capable de créer une page web simple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2560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00FF80"/>
                </a:solidFill>
              </a:defRPr>
            </a:pPr>
            <a:r>
              <a:t>$ Suite : approfondir JavaScript et apprendre un framework (React)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418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4864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9728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645919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19456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274320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291839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84048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8912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937759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48640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03504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583679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FF00"/>
                </a:solidFill>
              </a:defRPr>
            </a:pPr>
            <a:r>
              <a:t>&gt; Planification des Modules</a:t>
            </a:r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457200" y="1097280"/>
          <a:ext cx="109728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  <a:gridCol w="2743200"/>
              </a:tblGrid>
              <a:tr h="548640"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00FF00"/>
                          </a:solidFill>
                        </a:defRPr>
                      </a:pPr>
                      <a:r>
                        <a:t>Module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00FF00"/>
                          </a:solidFill>
                        </a:defRPr>
                      </a:pPr>
                      <a:r>
                        <a:t>Durée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00FF00"/>
                          </a:solidFill>
                        </a:defRPr>
                      </a:pPr>
                      <a:r>
                        <a:t>Objectif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00FF00"/>
                          </a:solidFill>
                        </a:defRPr>
                      </a:pPr>
                      <a:r>
                        <a:t>Responsable</a:t>
                      </a: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418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4864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9728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645919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19456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274320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291839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84048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8912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937759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48640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03504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583679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FF00"/>
                </a:solidFill>
              </a:defRPr>
            </a:pPr>
            <a:r>
              <a:t>&gt; Évaluation des Participants</a:t>
            </a:r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457200" y="1097280"/>
          <a:ext cx="109728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  <a:gridCol w="2743200"/>
              </a:tblGrid>
              <a:tr h="548640"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00FF00"/>
                          </a:solidFill>
                        </a:defRPr>
                      </a:pPr>
                      <a:r>
                        <a:t>Nom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00FF00"/>
                          </a:solidFill>
                        </a:defRPr>
                      </a:pPr>
                      <a:r>
                        <a:t>Résultat QCM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00FF00"/>
                          </a:solidFill>
                        </a:defRPr>
                      </a:pPr>
                      <a:r>
                        <a:t>Projet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00FF00"/>
                          </a:solidFill>
                        </a:defRPr>
                      </a:pPr>
                      <a:r>
                        <a:t>Commentaires</a:t>
                      </a: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418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4864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9728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645919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19456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274320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291839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84048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8912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937759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48640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035040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583679" y="457200"/>
            <a:ext cx="91440" cy="5486400"/>
          </a:xfrm>
          <a:prstGeom prst="rect">
            <a:avLst/>
          </a:prstGeom>
          <a:solidFill>
            <a:srgbClr val="00FF00">
              <a:lumMod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FF00"/>
                </a:solidFill>
              </a:defRPr>
            </a:pPr>
            <a:r>
              <a:t>&gt; Suivi Post-Formation</a:t>
            </a:r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457200" y="1097280"/>
          <a:ext cx="109728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  <a:gridCol w="2743200"/>
              </a:tblGrid>
              <a:tr h="548640"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00FF00"/>
                          </a:solidFill>
                        </a:defRPr>
                      </a:pPr>
                      <a:r>
                        <a:t>Nom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00FF00"/>
                          </a:solidFill>
                        </a:defRPr>
                      </a:pPr>
                      <a:r>
                        <a:t>Contact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00FF00"/>
                          </a:solidFill>
                        </a:defRPr>
                      </a:pPr>
                      <a:r>
                        <a:t>Avancement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00FF00"/>
                          </a:solidFill>
                        </a:defRPr>
                      </a:pPr>
                      <a:r>
                        <a:t>Besoin d'accompagnement</a:t>
                      </a: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