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5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7472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3504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95359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10312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Présentation du Produit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1148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E6E6F0"/>
                </a:solidFill>
              </a:defRPr>
            </a:pPr>
            <a:r>
              <a:t>[Nom du produit | Date | Logo ici]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04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7472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3504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95359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À propos du produit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1645920"/>
            <a:ext cx="10058400" cy="4114800"/>
          </a:xfrm>
          <a:prstGeom prst="rect">
            <a:avLst/>
          </a:prstGeom>
          <a:solidFill>
            <a:srgbClr val="E6F0FF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[Zone de contenu à remplir]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04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7472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3504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95359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Fonctionnalités clés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1645920"/>
            <a:ext cx="10058400" cy="4114800"/>
          </a:xfrm>
          <a:prstGeom prst="rect">
            <a:avLst/>
          </a:prstGeom>
          <a:solidFill>
            <a:srgbClr val="E6F0FF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[Zone de contenu à remplir]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04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7472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3504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95359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Avantages pour les utilisateurs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1645920"/>
            <a:ext cx="10058400" cy="4114800"/>
          </a:xfrm>
          <a:prstGeom prst="rect">
            <a:avLst/>
          </a:prstGeom>
          <a:solidFill>
            <a:srgbClr val="E6F0FF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[Zone de contenu à remplir]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04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7472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3504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95359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Comparatif avec les concurrents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1645920"/>
            <a:ext cx="10058400" cy="4114800"/>
          </a:xfrm>
          <a:prstGeom prst="rect">
            <a:avLst/>
          </a:prstGeom>
          <a:solidFill>
            <a:srgbClr val="E6F0FF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[Zone de contenu à remplir]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04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7472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3504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95359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Tarification et options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1645920"/>
            <a:ext cx="10058400" cy="4114800"/>
          </a:xfrm>
          <a:prstGeom prst="rect">
            <a:avLst/>
          </a:prstGeom>
          <a:solidFill>
            <a:srgbClr val="E6F0FF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[Zone de contenu à remplir]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04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7472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3504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95359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Démonstration ou cas d’usage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1645920"/>
            <a:ext cx="10058400" cy="4114800"/>
          </a:xfrm>
          <a:prstGeom prst="rect">
            <a:avLst/>
          </a:prstGeom>
          <a:solidFill>
            <a:srgbClr val="E6F0FF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[Zone de contenu à remplir]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004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7472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35040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95359" y="6035040"/>
            <a:ext cx="640080" cy="640080"/>
          </a:xfrm>
          <a:prstGeom prst="ellipse">
            <a:avLst/>
          </a:prstGeom>
          <a:solidFill>
            <a:srgbClr val="BED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Contact et prochaines étapes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1645920"/>
            <a:ext cx="10058400" cy="4114800"/>
          </a:xfrm>
          <a:prstGeom prst="rect">
            <a:avLst/>
          </a:prstGeom>
          <a:solidFill>
            <a:srgbClr val="E6F0FF"/>
          </a:solidFill>
          <a:ln>
            <a:solidFill>
              <a:srgbClr val="B4C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[Zone de contenu à remplir]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