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204051"/>
                </a:solidFill>
              </a:defRPr>
            </a:pPr>
            <a:r>
              <a:t>Présentation Produit – Modèle Conceptuel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2336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406070"/>
                </a:solidFill>
              </a:defRPr>
            </a:pPr>
            <a:r>
              <a:t>[Identité visuelle | Nom du produit | 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Vision du produit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Architecture fonctionnelle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Scénarios d’usage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Technologies utilisées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Valeur ajoutée pour le client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Plan de déploiement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12188952" cy="914400"/>
          </a:xfrm>
          <a:prstGeom prst="rect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 rot="10800000">
            <a:off x="9144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0800000">
            <a:off x="45720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8229600" y="548640"/>
            <a:ext cx="914400" cy="640080"/>
          </a:xfrm>
          <a:prstGeom prst="triangle">
            <a:avLst/>
          </a:prstGeom>
          <a:solidFill>
            <a:srgbClr val="2040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57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62E40"/>
                </a:solidFill>
              </a:defRPr>
            </a:pPr>
            <a:r>
              <a:t>Conclusion et contact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54480"/>
            <a:ext cx="10058400" cy="4389120"/>
          </a:xfrm>
          <a:prstGeom prst="rect">
            <a:avLst/>
          </a:prstGeom>
          <a:solidFill>
            <a:srgbClr val="E1EBF5"/>
          </a:solidFill>
          <a:ln>
            <a:solidFill>
              <a:srgbClr val="A0B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[Contenu à insérer ici]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