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325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8288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Évaluation du Projet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92608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solidFill>
                  <a:srgbClr val="D2E6FA"/>
                </a:solidFill>
              </a:defRPr>
            </a:pPr>
            <a:r>
              <a:t>Programme d’Accompagnement Numérique –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2E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743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9325A"/>
                </a:solidFill>
              </a:defRPr>
            </a:pPr>
            <a:r>
              <a:t>Contexte du Projet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325A"/>
                </a:solidFill>
              </a:defRPr>
            </a:pPr>
            <a:r>
              <a:t>Contexte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71600"/>
            <a:ext cx="73152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Le projet visait à renforcer les compétences numériques de 200 jeunes entrepreneurs en zones rurales...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2E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743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9325A"/>
                </a:solidFill>
              </a:defRPr>
            </a:pPr>
            <a:r>
              <a:t>Méthodologie et Résultats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325A"/>
                </a:solidFill>
              </a:defRPr>
            </a:pPr>
            <a:r>
              <a:t>Méthodologie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71600"/>
            <a:ext cx="73152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Approche mixte (quantitative et qualitative), entretiens, questionnaires, groupes témoins...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2E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325A"/>
                </a:solidFill>
              </a:defRPr>
            </a:pPr>
            <a:r>
              <a:t>Chiffres Clés</a:t>
            </a:r>
          </a:p>
        </p:txBody>
      </p:sp>
      <p:sp>
        <p:nvSpPr>
          <p:cNvPr id="3" name="Oval 2"/>
          <p:cNvSpPr/>
          <p:nvPr/>
        </p:nvSpPr>
        <p:spPr>
          <a:xfrm>
            <a:off x="914400" y="1371600"/>
            <a:ext cx="1828800" cy="1828800"/>
          </a:xfrm>
          <a:prstGeom prst="ellipse">
            <a:avLst/>
          </a:prstGeom>
          <a:solidFill>
            <a:srgbClr val="FFA5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>
                <a:solidFill>
                  <a:srgbClr val="FFFFFF"/>
                </a:solidFill>
              </a:defRPr>
            </a:pPr>
            <a:r>
              <a:t>87% Compétences</a:t>
            </a:r>
          </a:p>
        </p:txBody>
      </p:sp>
      <p:sp>
        <p:nvSpPr>
          <p:cNvPr id="4" name="Oval 3"/>
          <p:cNvSpPr/>
          <p:nvPr/>
        </p:nvSpPr>
        <p:spPr>
          <a:xfrm>
            <a:off x="3657600" y="1371600"/>
            <a:ext cx="1828800" cy="1828800"/>
          </a:xfrm>
          <a:prstGeom prst="ellipse">
            <a:avLst/>
          </a:prstGeom>
          <a:solidFill>
            <a:srgbClr val="FFA5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>
                <a:solidFill>
                  <a:srgbClr val="FFFFFF"/>
                </a:solidFill>
              </a:defRPr>
            </a:pPr>
            <a:r>
              <a:t>60% Sites lancés</a:t>
            </a:r>
          </a:p>
        </p:txBody>
      </p:sp>
      <p:sp>
        <p:nvSpPr>
          <p:cNvPr id="5" name="Oval 4"/>
          <p:cNvSpPr/>
          <p:nvPr/>
        </p:nvSpPr>
        <p:spPr>
          <a:xfrm>
            <a:off x="6400800" y="1371600"/>
            <a:ext cx="1828800" cy="1828800"/>
          </a:xfrm>
          <a:prstGeom prst="ellipse">
            <a:avLst/>
          </a:prstGeom>
          <a:solidFill>
            <a:srgbClr val="FFA5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>
                <a:solidFill>
                  <a:srgbClr val="FFFFFF"/>
                </a:solidFill>
              </a:defRPr>
            </a:pPr>
            <a:r>
              <a:t>94% Satisfaction</a:t>
            </a:r>
          </a:p>
        </p:txBody>
      </p:sp>
      <p:sp>
        <p:nvSpPr>
          <p:cNvPr id="6" name="Oval 5"/>
          <p:cNvSpPr/>
          <p:nvPr/>
        </p:nvSpPr>
        <p:spPr>
          <a:xfrm>
            <a:off x="914400" y="3657600"/>
            <a:ext cx="1828800" cy="1828800"/>
          </a:xfrm>
          <a:prstGeom prst="ellipse">
            <a:avLst/>
          </a:prstGeom>
          <a:solidFill>
            <a:srgbClr val="FFA5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>
                <a:solidFill>
                  <a:srgbClr val="FFFFFF"/>
                </a:solidFill>
              </a:defRPr>
            </a:pPr>
            <a:r>
              <a:t>78 Entreprises créées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2E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743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9325A"/>
                </a:solidFill>
              </a:defRPr>
            </a:pPr>
            <a:r>
              <a:t>Conclusions et Recommandations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325A"/>
                </a:solidFill>
              </a:defRPr>
            </a:pPr>
            <a:r>
              <a:t>Conclusion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71600"/>
            <a:ext cx="73152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Le projet a généré un impact réel. La majorité des objectifs ont été atteints...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325A"/>
                </a:solidFill>
              </a:defRPr>
            </a:pPr>
            <a:r>
              <a:t>Recommandations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71600"/>
            <a:ext cx="73152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• Créer un module de suivi</a:t>
            </a:r>
            <a:br/>
            <a:r>
              <a:t>• Travailler avec les opérateurs télécoms</a:t>
            </a:r>
            <a:br/>
            <a:r>
              <a:t>• Déployer une application mobile...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