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🎯 Objectif général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 est le but principal de ce plan marketing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🎯 Objectifs spécifiques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Détaillez les résultats attendus (ex : +20% notoriété, +10K leads, etc.)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📊 Analyse SWOT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Forces, faiblesses, opportunités, menaces.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👥 Analyse de marché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Segmentation, tendances, données clés.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👤 Personas cibles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Profils clients types visés.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💡 Positionnement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Proposition de valeur, image de marque.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📣 Stratégie multicanal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Quels leviers ? (social, email, SEO, publicité...)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💰 Budget détaillé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Répartition des ressources et priorités.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📈 KPIs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Indicateurs de succès à suivre.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📆 Plan d’action &amp; calendrier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Étapes par mois / trimestre.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📌 Risques &amp;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Freins potentiels et actions préventives.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26080"/>
            <a:ext cx="9144000" cy="2011680"/>
          </a:xfrm>
          <a:prstGeom prst="rect">
            <a:avLst/>
          </a:prstGeom>
          <a:solidFill>
            <a:srgbClr val="15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40480" y="2377440"/>
            <a:ext cx="1463040" cy="1463040"/>
          </a:xfrm>
          <a:prstGeom prst="ellipse">
            <a:avLst/>
          </a:prstGeom>
          <a:solidFill>
            <a:srgbClr val="F166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3200" b="1">
                <a:solidFill>
                  <a:srgbClr val="1E1E1E"/>
                </a:solidFill>
              </a:defRPr>
            </a:pPr>
            <a:r>
              <a:t>📝 Conclusion &amp; recommandations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l">
              <a:defRPr sz="1600" i="1">
                <a:solidFill>
                  <a:srgbClr val="FFFFFF"/>
                </a:solidFill>
              </a:defRPr>
            </a:pPr>
            <a:r>
              <a:t>Synthèse et pistes futures.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45920"/>
            <a:ext cx="7315200" cy="16459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1 à compléter...)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572000"/>
            <a:ext cx="731520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F166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400">
                <a:solidFill>
                  <a:srgbClr val="1E1E1E"/>
                </a:solidFill>
              </a:defRPr>
            </a:pPr>
            <a:r>
              <a:t>(Zone 2 à compléter...)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