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17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💼 Résumé exécutif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Vue d'ensemble du projet.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📊 Opportunité de marché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Quel besoin répond le projet 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👥 Cibles et segments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Qui sont les clients potentiels 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🏷️ Positionnement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Quelle proposition de valeur 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🛠️ Produits /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Que proposez-vous concrètement 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📣 Stratégie marketing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Comment allez-vous attirer les clients 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💸 Modèle économique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Comment l'entreprise gagne-t-elle de l'argent 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💰 Prévisions financières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Chiffres clés attendus (CA, charges, bénéfices)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📈 Plan de financement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Investissements / besoins de financement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1E1E1E"/>
                </a:solidFill>
              </a:defRPr>
            </a:pPr>
            <a:r>
              <a:t>📆 Plan opérationnel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i="1">
                <a:solidFill>
                  <a:srgbClr val="FFFFFF"/>
                </a:solidFill>
              </a:defRPr>
            </a:pPr>
            <a:r>
              <a:t>Étapes et calendrier du déploiement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2103120"/>
          <a:ext cx="7315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E1E1E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FFFFFF"/>
                          </a:solidFill>
                        </a:defRPr>
                      </a:pPr>
                      <a:r>
                        <a:t>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554480"/>
            <a:ext cx="9144000" cy="228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4800" b="1">
                <a:solidFill>
                  <a:srgbClr val="1C324D"/>
                </a:solidFill>
              </a:defRPr>
            </a:pPr>
            <a:r>
              <a:t>📘 PLAN D’AFFAIRES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