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283C5A"/>
                </a:solidFill>
              </a:defRPr>
            </a:pPr>
            <a:r>
              <a:t>Rapport d’Inventaire Physique des Stocks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646464"/>
                </a:solidFill>
              </a:defRPr>
            </a:pPr>
            <a:r>
              <a:t>[Nom de l’entrepôt ou période]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Tableau d'inventaire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542"/>
                <a:gridCol w="1567542"/>
                <a:gridCol w="1567542"/>
                <a:gridCol w="1567542"/>
                <a:gridCol w="1567542"/>
                <a:gridCol w="1567542"/>
                <a:gridCol w="1567548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Référence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Désignation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Emplacement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Quantité Système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Quantité Physique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Écart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Observations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Synthèse des écarts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Type d’écart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Nombre de 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Impact estimé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Causes possibles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Actions correctives recommandées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Échéance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État d'avancement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Indicateurs clés (KPI)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Indicateur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Valeur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Écart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Commentaires du responsable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Commentaire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Date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