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914400"/>
            <a:ext cx="3657600" cy="3657600"/>
          </a:xfrm>
          <a:prstGeom prst="ellipse">
            <a:avLst/>
          </a:prstGeom>
          <a:solidFill>
            <a:srgbClr val="C8E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4572000"/>
            <a:ext cx="3657600" cy="3657600"/>
          </a:xfrm>
          <a:prstGeom prst="ellipse">
            <a:avLst/>
          </a:prstGeom>
          <a:solidFill>
            <a:srgbClr val="DC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E3C5A"/>
                </a:solidFill>
              </a:defRPr>
            </a:pPr>
            <a:r>
              <a:t>Rapport d'Inventaire des Stocks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6576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646464"/>
                </a:solidFill>
              </a:defRPr>
            </a:pPr>
            <a:r>
              <a:t>[Période ou site concerné]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914400"/>
            <a:ext cx="3657600" cy="3657600"/>
          </a:xfrm>
          <a:prstGeom prst="ellipse">
            <a:avLst/>
          </a:prstGeom>
          <a:solidFill>
            <a:srgbClr val="C8E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4572000"/>
            <a:ext cx="3657600" cy="3657600"/>
          </a:xfrm>
          <a:prstGeom prst="ellipse">
            <a:avLst/>
          </a:prstGeom>
          <a:solidFill>
            <a:srgbClr val="DC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État actuel des stocks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Référence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Quantité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Localisation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Seuil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914400"/>
            <a:ext cx="3657600" cy="3657600"/>
          </a:xfrm>
          <a:prstGeom prst="ellipse">
            <a:avLst/>
          </a:prstGeom>
          <a:solidFill>
            <a:srgbClr val="C8E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4572000"/>
            <a:ext cx="3657600" cy="3657600"/>
          </a:xfrm>
          <a:prstGeom prst="ellipse">
            <a:avLst/>
          </a:prstGeom>
          <a:solidFill>
            <a:srgbClr val="DC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Historique des mouvements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Quantité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Commentaire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914400"/>
            <a:ext cx="3657600" cy="3657600"/>
          </a:xfrm>
          <a:prstGeom prst="ellipse">
            <a:avLst/>
          </a:prstGeom>
          <a:solidFill>
            <a:srgbClr val="C8E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4572000"/>
            <a:ext cx="3657600" cy="3657600"/>
          </a:xfrm>
          <a:prstGeom prst="ellipse">
            <a:avLst/>
          </a:prstGeom>
          <a:solidFill>
            <a:srgbClr val="DC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Produits à surveiller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Stock actuel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Seuil 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Proposition d’action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914400"/>
            <a:ext cx="3657600" cy="3657600"/>
          </a:xfrm>
          <a:prstGeom prst="ellipse">
            <a:avLst/>
          </a:prstGeom>
          <a:solidFill>
            <a:srgbClr val="C8E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4572000"/>
            <a:ext cx="3657600" cy="3657600"/>
          </a:xfrm>
          <a:prstGeom prst="ellipse">
            <a:avLst/>
          </a:prstGeom>
          <a:solidFill>
            <a:srgbClr val="DC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Observations complémentaires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Remarque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Priorité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Suivi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