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🎯 Objectifs du projet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Quels étaient les objectifs initiaux à atteindre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📌 Résultats atteints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Quels résultats concrets ont été obtenus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📈 Indicateurs de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Quels KPIs ont été suivis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📊 Données d’impact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Impact mesuré : social, économique, environnemental...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🔍 Écarts &amp; écarts explicables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Quels écarts avec les objectifs ? Raisons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🧩 Facteurs clés de succès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Qu'est-ce qui a favorisé les résultats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🚧 Difficultés rencontrées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Obstacles majeurs durant le projet.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📚 Enseignements tirés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Qu’a-t-on appris pour l’avenir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🔄 Recommandations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Quelles pistes d'amélioration ou d’itération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214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📝 Conclusion de l’évaluation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Résumé global de l’évaluation.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