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3200" b="1">
                <a:solidFill>
                  <a:srgbClr val="1E1E1E"/>
                </a:solidFill>
              </a:defRPr>
            </a:pPr>
            <a:r>
              <a:t>Tableau de Brainstorming Collaboratif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914400"/>
            <a:ext cx="1280160" cy="548640"/>
          </a:xfrm>
          <a:prstGeom prst="rect">
            <a:avLst/>
          </a:prstGeom>
          <a:solidFill>
            <a:srgbClr val="3366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Participant 1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914400"/>
            <a:ext cx="1280160" cy="548640"/>
          </a:xfrm>
          <a:prstGeom prst="rect">
            <a:avLst/>
          </a:prstGeom>
          <a:solidFill>
            <a:srgbClr val="00CC9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Participant 2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0" y="914400"/>
            <a:ext cx="1280160" cy="548640"/>
          </a:xfrm>
          <a:prstGeom prst="rect">
            <a:avLst/>
          </a:prstGeom>
          <a:solidFill>
            <a:srgbClr val="FFC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Participant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0" y="914400"/>
            <a:ext cx="1280160" cy="548640"/>
          </a:xfrm>
          <a:prstGeom prst="rect">
            <a:avLst/>
          </a:prstGeom>
          <a:solidFill>
            <a:srgbClr val="6699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Participant 4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914400"/>
            <a:ext cx="1280160" cy="548640"/>
          </a:xfrm>
          <a:prstGeom prst="rect">
            <a:avLst/>
          </a:prstGeom>
          <a:solidFill>
            <a:srgbClr val="FF66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Participant 5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0" y="914400"/>
            <a:ext cx="1280160" cy="548640"/>
          </a:xfrm>
          <a:prstGeom prst="rect">
            <a:avLst/>
          </a:prstGeom>
          <a:solidFill>
            <a:srgbClr val="FFB2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Participant 6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554480"/>
            <a:ext cx="1280160" cy="914400"/>
          </a:xfrm>
          <a:prstGeom prst="rect">
            <a:avLst/>
          </a:prstGeom>
          <a:solidFill>
            <a:srgbClr val="CC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2286000" y="1554480"/>
            <a:ext cx="1280160" cy="914400"/>
          </a:xfrm>
          <a:prstGeom prst="rect">
            <a:avLst/>
          </a:prstGeom>
          <a:solidFill>
            <a:srgbClr val="FFFF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657600" y="1554480"/>
            <a:ext cx="1280160" cy="914400"/>
          </a:xfrm>
          <a:prstGeom prst="rect">
            <a:avLst/>
          </a:prstGeom>
          <a:solidFill>
            <a:srgbClr val="CCE5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5029200" y="1554480"/>
            <a:ext cx="1280160" cy="914400"/>
          </a:xfrm>
          <a:prstGeom prst="rect">
            <a:avLst/>
          </a:prstGeom>
          <a:solidFill>
            <a:srgbClr val="FFCC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400800" y="1554480"/>
            <a:ext cx="1280160" cy="914400"/>
          </a:xfrm>
          <a:prstGeom prst="rect">
            <a:avLst/>
          </a:prstGeom>
          <a:solidFill>
            <a:srgbClr val="FFFF99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7772400" y="1554480"/>
            <a:ext cx="1280160" cy="914400"/>
          </a:xfrm>
          <a:prstGeom prst="rect">
            <a:avLst/>
          </a:prstGeom>
          <a:solidFill>
            <a:srgbClr val="CCCC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914400" y="2743200"/>
            <a:ext cx="1280160" cy="914400"/>
          </a:xfrm>
          <a:prstGeom prst="rect">
            <a:avLst/>
          </a:prstGeom>
          <a:solidFill>
            <a:srgbClr val="FFFF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2286000" y="2743200"/>
            <a:ext cx="1280160" cy="914400"/>
          </a:xfrm>
          <a:prstGeom prst="rect">
            <a:avLst/>
          </a:prstGeom>
          <a:solidFill>
            <a:srgbClr val="CCE5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3657600" y="2743200"/>
            <a:ext cx="1280160" cy="914400"/>
          </a:xfrm>
          <a:prstGeom prst="rect">
            <a:avLst/>
          </a:prstGeom>
          <a:solidFill>
            <a:srgbClr val="FFCC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5029200" y="2743200"/>
            <a:ext cx="1280160" cy="914400"/>
          </a:xfrm>
          <a:prstGeom prst="rect">
            <a:avLst/>
          </a:prstGeom>
          <a:solidFill>
            <a:srgbClr val="FFFF99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6400800" y="2743200"/>
            <a:ext cx="1280160" cy="914400"/>
          </a:xfrm>
          <a:prstGeom prst="rect">
            <a:avLst/>
          </a:prstGeom>
          <a:solidFill>
            <a:srgbClr val="CCCC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7772400" y="2743200"/>
            <a:ext cx="1280160" cy="914400"/>
          </a:xfrm>
          <a:prstGeom prst="rect">
            <a:avLst/>
          </a:prstGeom>
          <a:solidFill>
            <a:srgbClr val="CC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914400" y="3931920"/>
            <a:ext cx="1280160" cy="914400"/>
          </a:xfrm>
          <a:prstGeom prst="rect">
            <a:avLst/>
          </a:prstGeom>
          <a:solidFill>
            <a:srgbClr val="CCE5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2286000" y="3931920"/>
            <a:ext cx="1280160" cy="914400"/>
          </a:xfrm>
          <a:prstGeom prst="rect">
            <a:avLst/>
          </a:prstGeom>
          <a:solidFill>
            <a:srgbClr val="FFCC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3657600" y="3931920"/>
            <a:ext cx="1280160" cy="914400"/>
          </a:xfrm>
          <a:prstGeom prst="rect">
            <a:avLst/>
          </a:prstGeom>
          <a:solidFill>
            <a:srgbClr val="FFFF99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5029200" y="3931920"/>
            <a:ext cx="1280160" cy="914400"/>
          </a:xfrm>
          <a:prstGeom prst="rect">
            <a:avLst/>
          </a:prstGeom>
          <a:solidFill>
            <a:srgbClr val="CCCC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6400800" y="3931920"/>
            <a:ext cx="1280160" cy="914400"/>
          </a:xfrm>
          <a:prstGeom prst="rect">
            <a:avLst/>
          </a:prstGeom>
          <a:solidFill>
            <a:srgbClr val="CC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7772400" y="3931920"/>
            <a:ext cx="1280160" cy="914400"/>
          </a:xfrm>
          <a:prstGeom prst="rect">
            <a:avLst/>
          </a:prstGeom>
          <a:solidFill>
            <a:srgbClr val="FFFF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914400" y="5120640"/>
            <a:ext cx="1280160" cy="914400"/>
          </a:xfrm>
          <a:prstGeom prst="rect">
            <a:avLst/>
          </a:prstGeom>
          <a:solidFill>
            <a:srgbClr val="FFCC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2286000" y="5120640"/>
            <a:ext cx="1280160" cy="914400"/>
          </a:xfrm>
          <a:prstGeom prst="rect">
            <a:avLst/>
          </a:prstGeom>
          <a:solidFill>
            <a:srgbClr val="FFFF99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3657600" y="5120640"/>
            <a:ext cx="1280160" cy="914400"/>
          </a:xfrm>
          <a:prstGeom prst="rect">
            <a:avLst/>
          </a:prstGeom>
          <a:solidFill>
            <a:srgbClr val="CCCC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5029200" y="5120640"/>
            <a:ext cx="1280160" cy="914400"/>
          </a:xfrm>
          <a:prstGeom prst="rect">
            <a:avLst/>
          </a:prstGeom>
          <a:solidFill>
            <a:srgbClr val="CC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6400800" y="5120640"/>
            <a:ext cx="1280160" cy="914400"/>
          </a:xfrm>
          <a:prstGeom prst="rect">
            <a:avLst/>
          </a:prstGeom>
          <a:solidFill>
            <a:srgbClr val="FFFFCC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7772400" y="5120640"/>
            <a:ext cx="1280160" cy="914400"/>
          </a:xfrm>
          <a:prstGeom prst="rect">
            <a:avLst/>
          </a:prstGeom>
          <a:solidFill>
            <a:srgbClr val="CCE5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