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4200" b="1">
                <a:solidFill>
                  <a:srgbClr val="660099"/>
                </a:solidFill>
              </a:defRPr>
            </a:pPr>
            <a:r>
              <a:t>Journal de Gratitude – 5 Jours, 5 Thèmes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92608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>
                <a:solidFill>
                  <a:srgbClr val="1E1E1E"/>
                </a:solidFill>
              </a:defRPr>
            </a:pPr>
            <a:r>
              <a:t>Chaque jour, explore une facette différente de ta gratitude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7772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3000" b="1">
                <a:solidFill>
                  <a:srgbClr val="FFD700"/>
                </a:solidFill>
              </a:defRPr>
            </a:pPr>
            <a:r>
              <a:t>Jour 1 – Lumière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7498079" cy="914400"/>
          </a:xfrm>
          <a:prstGeom prst="rect">
            <a:avLst/>
          </a:prstGeom>
          <a:solidFill>
            <a:srgbClr val="FFD700"/>
          </a:solidFill>
        </p:spPr>
        <p:txBody>
          <a:bodyPr wrap="none">
            <a:spAutoFit/>
          </a:bodyPr>
          <a:lstStyle/>
          <a:p/>
          <a:p>
            <a:pPr>
              <a:defRPr sz="1600" b="1">
                <a:solidFill>
                  <a:srgbClr val="1E1E1E"/>
                </a:solidFill>
              </a:defRPr>
            </a:pPr>
            <a:r>
              <a:t>🌞 Qu’est-ce qui a illuminé ta journée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286000"/>
            <a:ext cx="7498079" cy="914400"/>
          </a:xfrm>
          <a:prstGeom prst="rect">
            <a:avLst/>
          </a:prstGeom>
          <a:solidFill>
            <a:srgbClr val="FFD700"/>
          </a:solidFill>
        </p:spPr>
        <p:txBody>
          <a:bodyPr wrap="none">
            <a:spAutoFit/>
          </a:bodyPr>
          <a:lstStyle/>
          <a:p/>
          <a:p>
            <a:pPr>
              <a:defRPr sz="1600" b="1">
                <a:solidFill>
                  <a:srgbClr val="1E1E1E"/>
                </a:solidFill>
              </a:defRPr>
            </a:pPr>
            <a:r>
              <a:t>👀 Une chose belle que tu as remarquée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474720"/>
            <a:ext cx="7498079" cy="914400"/>
          </a:xfrm>
          <a:prstGeom prst="rect">
            <a:avLst/>
          </a:prstGeom>
          <a:solidFill>
            <a:srgbClr val="FFD700"/>
          </a:solidFill>
        </p:spPr>
        <p:txBody>
          <a:bodyPr wrap="none">
            <a:spAutoFit/>
          </a:bodyPr>
          <a:lstStyle/>
          <a:p/>
          <a:p>
            <a:pPr>
              <a:defRPr sz="1600" b="1">
                <a:solidFill>
                  <a:srgbClr val="1E1E1E"/>
                </a:solidFill>
              </a:defRPr>
            </a:pPr>
            <a:r>
              <a:t>📸 Une image mentale que tu veux garder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7772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3000" b="1">
                <a:solidFill>
                  <a:srgbClr val="0099CC"/>
                </a:solidFill>
              </a:defRPr>
            </a:pPr>
            <a:r>
              <a:t>Jour 2 – Connexion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7498079" cy="914400"/>
          </a:xfrm>
          <a:prstGeom prst="rect">
            <a:avLst/>
          </a:prstGeom>
          <a:solidFill>
            <a:srgbClr val="0099CC"/>
          </a:solidFill>
        </p:spPr>
        <p:txBody>
          <a:bodyPr wrap="none">
            <a:spAutoFit/>
          </a:bodyPr>
          <a:lstStyle/>
          <a:p/>
          <a:p>
            <a:pPr>
              <a:defRPr sz="1600" b="1">
                <a:solidFill>
                  <a:srgbClr val="1E1E1E"/>
                </a:solidFill>
              </a:defRPr>
            </a:pPr>
            <a:r>
              <a:t>💬 Un échange qui t’a nourri(e)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286000"/>
            <a:ext cx="7498079" cy="914400"/>
          </a:xfrm>
          <a:prstGeom prst="rect">
            <a:avLst/>
          </a:prstGeom>
          <a:solidFill>
            <a:srgbClr val="0099CC"/>
          </a:solidFill>
        </p:spPr>
        <p:txBody>
          <a:bodyPr wrap="none">
            <a:spAutoFit/>
          </a:bodyPr>
          <a:lstStyle/>
          <a:p/>
          <a:p>
            <a:pPr>
              <a:defRPr sz="1600" b="1">
                <a:solidFill>
                  <a:srgbClr val="1E1E1E"/>
                </a:solidFill>
              </a:defRPr>
            </a:pPr>
            <a:r>
              <a:t>👥 Une personne que tu apprécies profondément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474720"/>
            <a:ext cx="7498079" cy="914400"/>
          </a:xfrm>
          <a:prstGeom prst="rect">
            <a:avLst/>
          </a:prstGeom>
          <a:solidFill>
            <a:srgbClr val="0099CC"/>
          </a:solidFill>
        </p:spPr>
        <p:txBody>
          <a:bodyPr wrap="none">
            <a:spAutoFit/>
          </a:bodyPr>
          <a:lstStyle/>
          <a:p/>
          <a:p>
            <a:pPr>
              <a:defRPr sz="1600" b="1">
                <a:solidFill>
                  <a:srgbClr val="1E1E1E"/>
                </a:solidFill>
              </a:defRPr>
            </a:pPr>
            <a:r>
              <a:t>📧 Un message ou geste qui t’a touché(e)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7772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3000" b="1">
                <a:solidFill>
                  <a:srgbClr val="228B22"/>
                </a:solidFill>
              </a:defRPr>
            </a:pPr>
            <a:r>
              <a:t>Jour 3 – Ancrage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7498079" cy="914400"/>
          </a:xfrm>
          <a:prstGeom prst="rect">
            <a:avLst/>
          </a:prstGeom>
          <a:solidFill>
            <a:srgbClr val="228B22"/>
          </a:solidFill>
        </p:spPr>
        <p:txBody>
          <a:bodyPr wrap="none">
            <a:spAutoFit/>
          </a:bodyPr>
          <a:lstStyle/>
          <a:p/>
          <a:p>
            <a:pPr>
              <a:defRPr sz="1600" b="1">
                <a:solidFill>
                  <a:srgbClr val="1E1E1E"/>
                </a:solidFill>
              </a:defRPr>
            </a:pPr>
            <a:r>
              <a:t>🌱 Un moment de calme ou de paix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286000"/>
            <a:ext cx="7498079" cy="914400"/>
          </a:xfrm>
          <a:prstGeom prst="rect">
            <a:avLst/>
          </a:prstGeom>
          <a:solidFill>
            <a:srgbClr val="228B22"/>
          </a:solidFill>
        </p:spPr>
        <p:txBody>
          <a:bodyPr wrap="none">
            <a:spAutoFit/>
          </a:bodyPr>
          <a:lstStyle/>
          <a:p/>
          <a:p>
            <a:pPr>
              <a:defRPr sz="1600" b="1">
                <a:solidFill>
                  <a:srgbClr val="1E1E1E"/>
                </a:solidFill>
              </a:defRPr>
            </a:pPr>
            <a:r>
              <a:t>🧘‍♀️ Une pratique ou habitude qui t’a fait du bien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474720"/>
            <a:ext cx="7498079" cy="914400"/>
          </a:xfrm>
          <a:prstGeom prst="rect">
            <a:avLst/>
          </a:prstGeom>
          <a:solidFill>
            <a:srgbClr val="228B22"/>
          </a:solidFill>
        </p:spPr>
        <p:txBody>
          <a:bodyPr wrap="none">
            <a:spAutoFit/>
          </a:bodyPr>
          <a:lstStyle/>
          <a:p/>
          <a:p>
            <a:pPr>
              <a:defRPr sz="1600" b="1">
                <a:solidFill>
                  <a:srgbClr val="1E1E1E"/>
                </a:solidFill>
              </a:defRPr>
            </a:pPr>
            <a:r>
              <a:t>📖 Une chose que tu veux consolider dans ta vie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7772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3000" b="1">
                <a:solidFill>
                  <a:srgbClr val="BA55D3"/>
                </a:solidFill>
              </a:defRPr>
            </a:pPr>
            <a:r>
              <a:t>Jour 4 – Créativité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7498079" cy="914400"/>
          </a:xfrm>
          <a:prstGeom prst="rect">
            <a:avLst/>
          </a:prstGeom>
          <a:solidFill>
            <a:srgbClr val="BA55D3"/>
          </a:solidFill>
        </p:spPr>
        <p:txBody>
          <a:bodyPr wrap="none">
            <a:spAutoFit/>
          </a:bodyPr>
          <a:lstStyle/>
          <a:p/>
          <a:p>
            <a:pPr>
              <a:defRPr sz="1600" b="1">
                <a:solidFill>
                  <a:srgbClr val="1E1E1E"/>
                </a:solidFill>
              </a:defRPr>
            </a:pPr>
            <a:r>
              <a:t>🎨 Une idée ou création dont tu es fier(e)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286000"/>
            <a:ext cx="7498079" cy="914400"/>
          </a:xfrm>
          <a:prstGeom prst="rect">
            <a:avLst/>
          </a:prstGeom>
          <a:solidFill>
            <a:srgbClr val="BA55D3"/>
          </a:solidFill>
        </p:spPr>
        <p:txBody>
          <a:bodyPr wrap="none">
            <a:spAutoFit/>
          </a:bodyPr>
          <a:lstStyle/>
          <a:p/>
          <a:p>
            <a:pPr>
              <a:defRPr sz="1600" b="1">
                <a:solidFill>
                  <a:srgbClr val="1E1E1E"/>
                </a:solidFill>
              </a:defRPr>
            </a:pPr>
            <a:r>
              <a:t>🧠 Une pensée originale que tu as eue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474720"/>
            <a:ext cx="7498079" cy="914400"/>
          </a:xfrm>
          <a:prstGeom prst="rect">
            <a:avLst/>
          </a:prstGeom>
          <a:solidFill>
            <a:srgbClr val="BA55D3"/>
          </a:solidFill>
        </p:spPr>
        <p:txBody>
          <a:bodyPr wrap="none">
            <a:spAutoFit/>
          </a:bodyPr>
          <a:lstStyle/>
          <a:p/>
          <a:p>
            <a:pPr>
              <a:defRPr sz="1600" b="1">
                <a:solidFill>
                  <a:srgbClr val="1E1E1E"/>
                </a:solidFill>
              </a:defRPr>
            </a:pPr>
            <a:r>
              <a:t>✍️ Quelque chose que tu aimerais créer demain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7772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3000" b="1">
                <a:solidFill>
                  <a:srgbClr val="FF6961"/>
                </a:solidFill>
              </a:defRPr>
            </a:pPr>
            <a:r>
              <a:t>Jour 5 – Gratitude pure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7498079" cy="914400"/>
          </a:xfrm>
          <a:prstGeom prst="rect">
            <a:avLst/>
          </a:prstGeom>
          <a:solidFill>
            <a:srgbClr val="FF6961"/>
          </a:solidFill>
        </p:spPr>
        <p:txBody>
          <a:bodyPr wrap="none">
            <a:spAutoFit/>
          </a:bodyPr>
          <a:lstStyle/>
          <a:p/>
          <a:p>
            <a:pPr>
              <a:defRPr sz="1600" b="1">
                <a:solidFill>
                  <a:srgbClr val="1E1E1E"/>
                </a:solidFill>
              </a:defRPr>
            </a:pPr>
            <a:r>
              <a:t>🙏 Une chose que tu prends souvent pour acquise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286000"/>
            <a:ext cx="7498079" cy="914400"/>
          </a:xfrm>
          <a:prstGeom prst="rect">
            <a:avLst/>
          </a:prstGeom>
          <a:solidFill>
            <a:srgbClr val="FF6961"/>
          </a:solidFill>
        </p:spPr>
        <p:txBody>
          <a:bodyPr wrap="none">
            <a:spAutoFit/>
          </a:bodyPr>
          <a:lstStyle/>
          <a:p/>
          <a:p>
            <a:pPr>
              <a:defRPr sz="1600" b="1">
                <a:solidFill>
                  <a:srgbClr val="1E1E1E"/>
                </a:solidFill>
              </a:defRPr>
            </a:pPr>
            <a:r>
              <a:t>👣 Un souvenir qui réchauffe ton cœur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474720"/>
            <a:ext cx="7498079" cy="914400"/>
          </a:xfrm>
          <a:prstGeom prst="rect">
            <a:avLst/>
          </a:prstGeom>
          <a:solidFill>
            <a:srgbClr val="FF6961"/>
          </a:solidFill>
        </p:spPr>
        <p:txBody>
          <a:bodyPr wrap="none">
            <a:spAutoFit/>
          </a:bodyPr>
          <a:lstStyle/>
          <a:p/>
          <a:p>
            <a:pPr>
              <a:defRPr sz="1600" b="1">
                <a:solidFill>
                  <a:srgbClr val="1E1E1E"/>
                </a:solidFill>
              </a:defRPr>
            </a:pPr>
            <a:r>
              <a:t>🌈 Ce que tu remercies aujourd’hui, sans réserve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