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305496"/>
          </a:solidFill>
        </p:spPr>
        <p:txBody>
          <a:bodyPr/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GAMME DE MAINTENANCE PRÉVENTIVE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371600"/>
            <a:ext cx="2926080" cy="411480"/>
          </a:xfrm>
          <a:prstGeom prst="rect">
            <a:avLst/>
          </a:prstGeom>
          <a:solidFill>
            <a:srgbClr val="BDD7E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ID Opération :</a:t>
            </a:r>
          </a:p>
        </p:txBody>
      </p:sp>
      <p:sp>
        <p:nvSpPr>
          <p:cNvPr id="4" name="Rectangle 3"/>
          <p:cNvSpPr/>
          <p:nvPr/>
        </p:nvSpPr>
        <p:spPr>
          <a:xfrm>
            <a:off x="3474720" y="1371600"/>
            <a:ext cx="5029200" cy="4114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457200" y="1920240"/>
            <a:ext cx="2926080" cy="411480"/>
          </a:xfrm>
          <a:prstGeom prst="rect">
            <a:avLst/>
          </a:prstGeom>
          <a:solidFill>
            <a:srgbClr val="BDD7E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Équipement :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0" y="1920240"/>
            <a:ext cx="5029200" cy="4114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457200" y="2468880"/>
            <a:ext cx="2926080" cy="411480"/>
          </a:xfrm>
          <a:prstGeom prst="rect">
            <a:avLst/>
          </a:prstGeom>
          <a:solidFill>
            <a:srgbClr val="BDD7E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Tâche :</a:t>
            </a:r>
          </a:p>
        </p:txBody>
      </p:sp>
      <p:sp>
        <p:nvSpPr>
          <p:cNvPr id="8" name="Rectangle 7"/>
          <p:cNvSpPr/>
          <p:nvPr/>
        </p:nvSpPr>
        <p:spPr>
          <a:xfrm>
            <a:off x="3474720" y="2468880"/>
            <a:ext cx="5029200" cy="4114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457200" y="3017520"/>
            <a:ext cx="2926080" cy="411480"/>
          </a:xfrm>
          <a:prstGeom prst="rect">
            <a:avLst/>
          </a:prstGeom>
          <a:solidFill>
            <a:srgbClr val="BDD7E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Fréquence :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74720" y="3017520"/>
            <a:ext cx="5029200" cy="4114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57200" y="3566160"/>
            <a:ext cx="2926080" cy="411480"/>
          </a:xfrm>
          <a:prstGeom prst="rect">
            <a:avLst/>
          </a:prstGeom>
          <a:solidFill>
            <a:srgbClr val="BDD7E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Fréquence (jours) 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74720" y="3566160"/>
            <a:ext cx="5029200" cy="4114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457200" y="4114800"/>
            <a:ext cx="2926080" cy="411480"/>
          </a:xfrm>
          <a:prstGeom prst="rect">
            <a:avLst/>
          </a:prstGeom>
          <a:solidFill>
            <a:srgbClr val="BDD7E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Responsable :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4720" y="4114800"/>
            <a:ext cx="5029200" cy="4114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457200" y="4663440"/>
            <a:ext cx="2926080" cy="411480"/>
          </a:xfrm>
          <a:prstGeom prst="rect">
            <a:avLst/>
          </a:prstGeom>
          <a:solidFill>
            <a:srgbClr val="BDD7E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Prochaine Maintenance :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74720" y="4663440"/>
            <a:ext cx="5029200" cy="4114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457200" y="5212080"/>
            <a:ext cx="2926080" cy="411480"/>
          </a:xfrm>
          <a:prstGeom prst="rect">
            <a:avLst/>
          </a:prstGeom>
          <a:solidFill>
            <a:srgbClr val="BDD7E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Statut 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474720" y="5212080"/>
            <a:ext cx="5029200" cy="4114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457200" y="5760720"/>
            <a:ext cx="2926080" cy="411480"/>
          </a:xfrm>
          <a:prstGeom prst="rect">
            <a:avLst/>
          </a:prstGeom>
          <a:solidFill>
            <a:srgbClr val="BDD7E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/>
            </a:pPr>
            <a:r>
              <a:t>Commentaires 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474720" y="5760720"/>
            <a:ext cx="5029200" cy="4114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