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366"/>
          </a:solidFill>
        </p:spPr>
        <p:txBody>
          <a:bodyPr/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FICHE DE MAINTENANCE / MAINTENANCE SHEET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37160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Date :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137160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663440" y="137160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Date: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37160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92024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Machine :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192024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63440" y="192024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Machine: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0" y="192024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46888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Type de maintenance 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0" y="246888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3440" y="246888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Maintenance Type: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0" y="246888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3017519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Opération effectuée 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17519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663440" y="3017519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Operation Performed: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3017519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356616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Durée (h) 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57600" y="356616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63440" y="356616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Duration (h):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0" y="356616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411480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Responsable :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0" y="411480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63440" y="411480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Technician: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72400" y="411480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4663439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Pièces changées 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57600" y="4663439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63440" y="4663439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Parts Replaced: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72400" y="4663439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48640" y="5212080"/>
            <a:ext cx="3017520" cy="365760"/>
          </a:xfrm>
          <a:prstGeom prst="rect">
            <a:avLst/>
          </a:prstGeom>
          <a:solidFill>
            <a:srgbClr val="DDEBF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Commentaires :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57600" y="521208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663440" y="5212080"/>
            <a:ext cx="3017520" cy="365760"/>
          </a:xfrm>
          <a:prstGeom prst="rect">
            <a:avLst/>
          </a:prstGeom>
          <a:solidFill>
            <a:srgbClr val="FFF2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Comments: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772400" y="5212080"/>
            <a:ext cx="2011680" cy="3657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