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Fiche Méthode – Contraction de Texte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Objectifs, étapes, conseils et entraînement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Qu’est-ce que la contraction de texte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Réduire un texte à 25% de sa longueur</a:t>
            </a:r>
          </a:p>
          <a:p>
            <a:r>
              <a:t>- Restituer les idées essentielles sans commentaire</a:t>
            </a:r>
          </a:p>
          <a:p>
            <a:r>
              <a:t>- Être fidèle au sens et à la logique</a:t>
            </a:r>
          </a:p>
          <a:p>
            <a:r>
              <a:t>- Développer l’esprit de synthèse et de reformulation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 6 Étapes de la Contraction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91885">
                <a:tc>
                  <a:txBody>
                    <a:bodyPr/>
                    <a:lstStyle/>
                    <a:p>
                      <a:r>
                        <a:t>Étape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Action à mener</a:t>
                      </a:r>
                    </a:p>
                  </a:txBody>
                  <a:tcPr/>
                </a:tc>
              </a:tr>
              <a:tr h="391885">
                <a:tc>
                  <a:txBody>
                    <a:bodyPr/>
                    <a:lstStyle/>
                    <a:p>
                      <a:r>
                        <a:t>1. Lire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Lire le texte plusieurs fois pour bien comprendre</a:t>
                      </a:r>
                    </a:p>
                  </a:txBody>
                  <a:tcPr/>
                </a:tc>
              </a:tr>
              <a:tr h="391885">
                <a:tc>
                  <a:txBody>
                    <a:bodyPr/>
                    <a:lstStyle/>
                    <a:p>
                      <a:r>
                        <a:t>2. Identifier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Repérer les idées principales et le plan</a:t>
                      </a:r>
                    </a:p>
                  </a:txBody>
                  <a:tcPr/>
                </a:tc>
              </a:tr>
              <a:tr h="391885">
                <a:tc>
                  <a:txBody>
                    <a:bodyPr/>
                    <a:lstStyle/>
                    <a:p>
                      <a:r>
                        <a:t>3. Élaguer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Supprimer les exemples, anecdotes, détails</a:t>
                      </a:r>
                    </a:p>
                  </a:txBody>
                  <a:tcPr/>
                </a:tc>
              </a:tr>
              <a:tr h="391885">
                <a:tc>
                  <a:txBody>
                    <a:bodyPr/>
                    <a:lstStyle/>
                    <a:p>
                      <a:r>
                        <a:t>4. Reformuler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Redire avec ses mots sans déformer le sens</a:t>
                      </a:r>
                    </a:p>
                  </a:txBody>
                  <a:tcPr/>
                </a:tc>
              </a:tr>
              <a:tr h="391885">
                <a:tc>
                  <a:txBody>
                    <a:bodyPr/>
                    <a:lstStyle/>
                    <a:p>
                      <a:r>
                        <a:t>5. Compter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Respecter le nombre de mots imposé</a:t>
                      </a:r>
                    </a:p>
                  </a:txBody>
                  <a:tcPr/>
                </a:tc>
              </a:tr>
              <a:tr h="391890">
                <a:tc>
                  <a:txBody>
                    <a:bodyPr/>
                    <a:lstStyle/>
                    <a:p>
                      <a:r>
                        <a:t>6. Relire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Vérifier la clarté, la neutralité et la fluidité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Bonnes pratiques à retenir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✅ Être fidèle aux idées du texte</a:t>
            </a:r>
          </a:p>
          <a:p>
            <a:r>
              <a:t>✅ Utiliser un style neutre et concis</a:t>
            </a:r>
          </a:p>
          <a:p>
            <a:r>
              <a:t>✅ Employer des connecteurs logiques</a:t>
            </a:r>
          </a:p>
          <a:p>
            <a:r>
              <a:t>❌ Ne pas commenter ni juger</a:t>
            </a:r>
          </a:p>
          <a:p>
            <a:r>
              <a:t>❌ Ne pas recopier le texte mot pour mot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Grille d’Entraînement – À remplir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57200">
                <a:tc>
                  <a:txBody>
                    <a:bodyPr/>
                    <a:lstStyle/>
                    <a:p>
                      <a:r>
                        <a:t>Élément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Votre réponse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Nombre de mots imposé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.....................................................................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Nombre de mots obtenus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.....................................................................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Thèse du texte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.....................................................................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Idées principales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.....................................................................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Résumé final (contraction)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.....................................................................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