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Fiche à Remplir – Argumentation Juridique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Exercice guidé selon la méthode FQ-RAC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Structure FQ-RAC – À compléter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57200">
                <a:tc>
                  <a:txBody>
                    <a:bodyPr/>
                    <a:lstStyle/>
                    <a:p>
                      <a:r>
                        <a:t>Étape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Votre réponse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Faits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Règle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................................................................................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Conclusion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................................................................................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