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EB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286000" y="457200"/>
            <a:ext cx="4572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600" b="1">
                <a:solidFill>
                  <a:srgbClr val="3C2814"/>
                </a:solidFill>
              </a:defRPr>
            </a:pPr>
            <a:r>
              <a:t>FEUILLE DE PRÉSENCE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828800"/>
          <a:ext cx="73152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</a:tblGrid>
              <a:tr h="351692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N°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Nom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Adresse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Signature</a:t>
                      </a:r>
                    </a:p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EB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286000" y="457200"/>
            <a:ext cx="4572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600" b="1">
                <a:solidFill>
                  <a:srgbClr val="3C2814"/>
                </a:solidFill>
              </a:defRPr>
            </a:pPr>
            <a:r>
              <a:t>FEUILLE DE PRÉSENCE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828800"/>
          <a:ext cx="73152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</a:tblGrid>
              <a:tr h="351692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N°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Nom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Adresse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Signature</a:t>
                      </a:r>
                    </a:p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EB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286000" y="457200"/>
            <a:ext cx="4572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600" b="1">
                <a:solidFill>
                  <a:srgbClr val="3C2814"/>
                </a:solidFill>
              </a:defRPr>
            </a:pPr>
            <a:r>
              <a:t>FEUILLE DE PRÉSENCE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828800"/>
          <a:ext cx="73152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</a:tblGrid>
              <a:tr h="351692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N°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Nom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Adresse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Signature</a:t>
                      </a:r>
                    </a:p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EB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286000" y="457200"/>
            <a:ext cx="4572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600" b="1">
                <a:solidFill>
                  <a:srgbClr val="3C2814"/>
                </a:solidFill>
              </a:defRPr>
            </a:pPr>
            <a:r>
              <a:t>FEUILLE DE PRÉSENCE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828800"/>
          <a:ext cx="73152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</a:tblGrid>
              <a:tr h="351692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N°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Nom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Adresse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Signature</a:t>
                      </a:r>
                    </a:p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5169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EB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286000" y="457200"/>
            <a:ext cx="4572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600" b="1">
                <a:solidFill>
                  <a:srgbClr val="3C2814"/>
                </a:solidFill>
              </a:defRPr>
            </a:pPr>
            <a:r>
              <a:t>FEUILLE DE PRÉSENCE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828800"/>
          <a:ext cx="73152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</a:tblGrid>
              <a:tr h="152400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N°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Nom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Adresse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3C2814"/>
                          </a:solidFill>
                        </a:defRPr>
                      </a:pPr>
                      <a:r>
                        <a:t>Signature</a:t>
                      </a:r>
                    </a:p>
                  </a:txBody>
                  <a:tcPr/>
                </a:tc>
              </a:tr>
              <a:tr h="1524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1524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C2814"/>
                          </a:solidFill>
                        </a:defRPr>
                      </a:pPr>
                      <a: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