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BED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515600" y="27432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972800" y="54864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30000" y="822959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103120"/>
            <a:ext cx="10515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282828"/>
                </a:solidFill>
              </a:defRPr>
            </a:pPr>
            <a:r>
              <a:t>Les Cas Particuliers du Conditionnel Présent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931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505050"/>
                </a:solidFill>
              </a:defRPr>
            </a:pPr>
            <a:r>
              <a:t>[Cours de grammaire | Français Langue Écrite]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BED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515600" y="27432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972800" y="54864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30000" y="822959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282828"/>
                </a:solidFill>
              </a:defRPr>
            </a:pPr>
            <a:r>
              <a:t>1. Politesse &amp; Atténuation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18872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Le conditionnel adoucit la demande 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• Je voudrais un café.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46888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• Pourriez-vous répéter, s’il vous plaît 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BED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515600" y="27432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972800" y="54864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30000" y="822959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282828"/>
                </a:solidFill>
              </a:defRPr>
            </a:pPr>
            <a:r>
              <a:t>2. Information incertaine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18872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Employé dans les médias pour éviter d’affirmer 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• Le suspect serait en fuite.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46888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• Trois témoins auraient parlé.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BED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515600" y="27432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972800" y="54864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30000" y="822959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282828"/>
                </a:solidFill>
              </a:defRPr>
            </a:pPr>
            <a:r>
              <a:t>3. Hypothèse irréelle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18872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Structure : si + imparfait → conditionnel présent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• Si j’avais le temps, je partirais en voyage.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46888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• Si elle écoutait, elle comprendrait.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BED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515600" y="27432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972800" y="548640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30000" y="822959"/>
            <a:ext cx="274320" cy="274320"/>
          </a:xfrm>
          <a:prstGeom prst="ellipse">
            <a:avLst/>
          </a:prstGeom>
          <a:solidFill>
            <a:srgbClr val="AAC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282828"/>
                </a:solidFill>
              </a:defRPr>
            </a:pPr>
            <a:r>
              <a:t>4. Futur dans le passé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18872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Le conditionnel remplace le futur en discours indirect passé.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• Elle disait qu’il reviendrait plus tard.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46888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282828"/>
                </a:solidFill>
              </a:defRPr>
            </a:pPr>
            <a:r>
              <a:t>• Ils pensaient qu’on accepterait leur idée.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