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A47A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ÊTRE – to be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suis, tu es, il/elle est, nous sommes, vous êtes, ils/elles sont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Qui suis-je ? (devine le pronom)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46EE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AVOIR – to have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j'ai, tu as, il/elle a, nous avons, vous avez, ils/elles ont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Devine l’objet : J’ai un ___ 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68FB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ALLER – to go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vais, tu vas, il/elle va, nous allons, vous allez, ils/elles vont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Complète : Nous ___ au cinéma.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69B9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FAIRE – to do/make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fais, tu fais, il/elle fait, nous faisons, vous faites, ils/elles font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Quel sport fais-tu 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99D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DIRE – to say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dis, tu dis, il/elle dit, nous disons, vous dites, ils/elles disent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Qui a dit ça 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8869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POUVOIR – can/to be able 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peux, tu peux, il/elle peut, nous pouvons, vous pouvez, ils/elles peuvent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Peux-tu nommer 3 couleurs 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771B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VOULOIR – to want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veux, tu veux, il/elle veut, nous voulons, vous voulez, ils/elles veulent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Dis ce que tu veux maintenant 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564B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SAVOIR – to know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sais, tu sais, il/elle sait, nous savons, vous savez, ils/elles savent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Je sais que tu sais… quoi 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A7AD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VOIR – to see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vois, tu vois, il/elle voit, nous voyons, vous voyez, ils/elles voient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Que vois-tu autour de toi 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558D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VENIR – to come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viens, tu viens, il/elle vient, nous venons, vous venez, ils/elles viennent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Viens-tu de la fête 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6628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DEVOIR – must/have 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dois, tu dois, il/elle doit, nous devons, vous devez, ils/elles doivent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Dois-tu faire tes devoirs 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991B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PRENDRE – to take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prends, tu prends, il/elle prend, nous prenons, vous prenez, ils/elles prennent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Tu prends quoi au petit-déjeuner 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F7CB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TROUVER – to find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trouve, tu trouves, il/elle trouve, nous trouvons, vous trouvez, ils/elles trouvent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Trouve l’erreur dans cette phrase.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D81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DONNER – to give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donne, tu donnes, il/elle donne, nous donnons, vous donnez, ils/elles donnent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À qui donnes-tu un cadeau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7A59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PARLER – to speak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/>
            </a:pPr>
            <a:r>
              <a:t>Présent: je parle, tu parles, il/elle parle, nous parlons, vous parlez, ils/elles parlent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 b="1">
                <a:solidFill>
                  <a:srgbClr val="323232"/>
                </a:solidFill>
              </a:defRPr>
            </a:pPr>
            <a:r>
              <a:t>🎯 Jeu : Quelle langue parles-tu 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