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Quiz Interactif - Méthode PDCA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Testez vos connaissances sur le cycle Plan – Do – Check – Act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1. Que signifie l'acronyme PDCA 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A) Plan - Develop - Control - Act</a:t>
            </a:r>
          </a:p>
          <a:p>
            <a:r>
              <a:t>B) Plan - Do - Check - Act</a:t>
            </a:r>
          </a:p>
          <a:p>
            <a:r>
              <a:t>C) Prepare - Do - Change - Analyze</a:t>
            </a:r>
          </a:p>
          <a:p>
            <a:r>
              <a:t>D) Plan - Design - Create - Assess</a:t>
            </a:r>
          </a:p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2. Qui a popularisé le cycle PDCA 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A) Frederick Taylor</a:t>
            </a:r>
          </a:p>
          <a:p>
            <a:r>
              <a:t>B) Walter A. Shewhart</a:t>
            </a:r>
          </a:p>
          <a:p>
            <a:r>
              <a:t>C) W. Edwards Deming</a:t>
            </a:r>
          </a:p>
          <a:p>
            <a:r>
              <a:t>D) Peter Drucker</a:t>
            </a:r>
          </a:p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3. Quelle est la finalité de la phase ACT 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A) Corriger les erreurs et stabiliser les acquis</a:t>
            </a:r>
          </a:p>
          <a:p>
            <a:r>
              <a:t>B) Lancer de nouveaux produits</a:t>
            </a:r>
          </a:p>
          <a:p>
            <a:r>
              <a:t>C) Évaluer les fournisseurs</a:t>
            </a:r>
          </a:p>
          <a:p>
            <a:r>
              <a:t>D) Former les équipes</a:t>
            </a:r>
          </a:p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4. À quoi sert la phase CHECK 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A) Appliquer les actions correctives</a:t>
            </a:r>
          </a:p>
          <a:p>
            <a:r>
              <a:t>B) Élaborer une stratégie marketing</a:t>
            </a:r>
          </a:p>
          <a:p>
            <a:r>
              <a:t>C) Comparer les résultats aux attentes</a:t>
            </a:r>
          </a:p>
          <a:p>
            <a:r>
              <a:t>D) Communiquer les décisions</a:t>
            </a:r>
          </a:p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Merci d’avoir participé 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Corrigez avec votre formateur ou affichez les bonnes réponses à la fin de la session.</a:t>
            </a:r>
          </a:p>
          <a:p/>
          <a:p>
            <a:r>
              <a:t>Réponses correctes :</a:t>
            </a:r>
          </a:p>
          <a:p>
            <a:r>
              <a:t>1 - B</a:t>
            </a:r>
          </a:p>
          <a:p>
            <a:r>
              <a:t>2 - C</a:t>
            </a:r>
          </a:p>
          <a:p>
            <a:r>
              <a:t>3 - A</a:t>
            </a:r>
          </a:p>
          <a:p>
            <a:r>
              <a:t>4 - C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