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Projet Professionnel – Assistant Qualité en Restauration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Spécialisation HACCP avec outils pratiques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Objectifs du Projet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8288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Objectif</a:t>
                      </a:r>
                    </a:p>
                  </a:txBody>
                  <a:tcPr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Compétence visée</a:t>
                      </a:r>
                    </a:p>
                  </a:txBody>
                  <a:tcPr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Indicateur de réussite</a:t>
                      </a:r>
                    </a:p>
                  </a:txBody>
                  <a:tcPr>
                    <a:solidFill>
                      <a:srgbClr val="9BC2E6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Phases du Projet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46304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Phase</a:t>
                      </a:r>
                    </a:p>
                  </a:txBody>
                  <a:tcPr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Actions prévues</a:t>
                      </a:r>
                    </a:p>
                  </a:txBody>
                  <a:tcPr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Résultats attendus</a:t>
                      </a:r>
                    </a:p>
                  </a:txBody>
                  <a:tcPr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Suivi</a:t>
                      </a:r>
                    </a:p>
                  </a:txBody>
                  <a:tcPr>
                    <a:solidFill>
                      <a:srgbClr val="C6E0B4"/>
                    </a:solidFill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  <a:tr h="146304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  <a:tr h="146304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  <a:tr h="146304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Livrables et Outils HACCP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46304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Outil</a:t>
                      </a:r>
                    </a:p>
                  </a:txBody>
                  <a:tcP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Description</a:t>
                      </a:r>
                    </a:p>
                  </a:txBody>
                  <a:tcP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Utilité</a:t>
                      </a:r>
                    </a:p>
                  </a:txBody>
                  <a:tcP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État</a:t>
                      </a:r>
                    </a:p>
                  </a:txBody>
                  <a:tcPr>
                    <a:solidFill>
                      <a:srgbClr val="FFF2CC"/>
                    </a:solidFill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  <a:tr h="146304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  <a:tr h="146304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  <a:tr h="146304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Préparation à l’Embauche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8288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Élément</a:t>
                      </a:r>
                    </a:p>
                  </a:txBody>
                  <a:tcP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Action</a:t>
                      </a:r>
                    </a:p>
                  </a:txBody>
                  <a:tcP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Commentaire</a:t>
                      </a:r>
                    </a:p>
                  </a:txBody>
                  <a:tcP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Statut</a:t>
                      </a:r>
                    </a:p>
                  </a:txBody>
                  <a:tcPr>
                    <a:solidFill>
                      <a:srgbClr val="FCE4D6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