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Modèle de Présentation KPI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Tableaux à Remplir - Couleurs &amp; Éléments Visuels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Ce modèle vous permet de présenter vos KPIs sous forme de tableaux professionnels, à remplir selon vos besoins.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Objectifs &amp; KPIs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77724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365760">
                <a:tc>
                  <a:txBody>
                    <a:bodyPr/>
                    <a:lstStyle/>
                    <a:p>
                      <a:r>
                        <a:rPr sz="1200"/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KPI associé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Valeur cible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Résultats &amp; Analyse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77724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1554480"/>
                <a:gridCol w="1554480"/>
                <a:gridCol w="1554480"/>
                <a:gridCol w="1554480"/>
              </a:tblGrid>
              <a:tr h="304800">
                <a:tc>
                  <a:txBody>
                    <a:bodyPr/>
                    <a:lstStyle/>
                    <a:p>
                      <a:r>
                        <a:t>KPI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Valeur Actuelle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Écart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Statut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Recommandations Stratégiques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Action corrective sur les KPIs en rouge</a:t>
            </a:r>
          </a:p>
          <a:p>
            <a:r>
              <a:t>- Maintenir et consolider les performances stables</a:t>
            </a:r>
          </a:p>
          <a:p>
            <a:r>
              <a:t>- Planifier des ajustements opérationnels</a:t>
            </a:r>
          </a:p>
          <a:p>
            <a:r>
              <a:t>- Prévoir un suivi renforcé sur 3 mois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Up Arrow 1"/>
          <p:cNvSpPr/>
          <p:nvPr/>
        </p:nvSpPr>
        <p:spPr>
          <a:xfrm>
            <a:off x="914400" y="914400"/>
            <a:ext cx="914400" cy="914400"/>
          </a:xfrm>
          <a:prstGeom prst="upArrow">
            <a:avLst/>
          </a:prstGeom>
          <a:solidFill>
            <a:srgbClr val="00B050"/>
          </a:solidFill>
          <a:ln>
            <a:solidFill>
              <a:srgbClr val="007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own Arrow 2"/>
          <p:cNvSpPr/>
          <p:nvPr/>
        </p:nvSpPr>
        <p:spPr>
          <a:xfrm>
            <a:off x="2743200" y="914400"/>
            <a:ext cx="914400" cy="914400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0" y="914400"/>
            <a:ext cx="914400" cy="914400"/>
          </a:xfrm>
          <a:prstGeom prst="ellipse">
            <a:avLst/>
          </a:prstGeom>
          <a:solidFill>
            <a:srgbClr val="FFC000"/>
          </a:solidFill>
          <a:ln>
            <a:solidFill>
              <a:srgbClr val="C09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