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Modèle IFRS – États Financiers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Présentation à remplir selon les normes IFRS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solidFill>
                  <a:srgbClr val="003366"/>
                </a:solidFill>
              </a:rPr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solidFill>
                  <a:srgbClr val="003366"/>
                </a:solidFill>
              </a:rPr>
              <a:t>Bilan – État de la situation financière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645920"/>
          <a:ext cx="8229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81000">
                <a:tc>
                  <a:txBody>
                    <a:bodyPr/>
                    <a:lstStyle/>
                    <a:p>
                      <a:r>
                        <a:t>ACTIF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Montant (€)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PASSIF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Montant (€)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t>Immobilisations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Capitaux propres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t>Stocks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Dettes à long terme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t>Trésorerie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Dettes à court terme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t>TOTAL ACTIF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TOTAL PASSIF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solidFill>
                  <a:srgbClr val="003366"/>
                </a:solidFill>
              </a:rPr>
              <a:t>Compte de résultat global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64592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457200">
                <a:tc>
                  <a:txBody>
                    <a:bodyPr/>
                    <a:lstStyle/>
                    <a:p>
                      <a:r>
                        <a:t>Postes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Montant (€)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Chiffre d'affaires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Résultat opérationnel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Résultat 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OCI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solidFill>
                  <a:srgbClr val="003366"/>
                </a:solidFill>
              </a:rPr>
              <a:t>Tableau des flux de trésorerie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64592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457200">
                <a:tc>
                  <a:txBody>
                    <a:bodyPr/>
                    <a:lstStyle/>
                    <a:p>
                      <a:r>
                        <a:t>Catégorie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Montant (€)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Exploitation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Investissement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Financement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Variation 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solidFill>
                  <a:srgbClr val="003366"/>
                </a:solidFill>
              </a:rPr>
              <a:t>Variations des capitaux propres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645920"/>
          <a:ext cx="73152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426720">
                <a:tc>
                  <a:txBody>
                    <a:bodyPr/>
                    <a:lstStyle/>
                    <a:p>
                      <a:r>
                        <a:t>Poste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Montant (€)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t>Capitaux propres au 01/01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t>Résultat 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t>Dividendes distribués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t>OCI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t>Capitaux propres au 31/12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[_____]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solidFill>
                  <a:srgbClr val="003366"/>
                </a:solidFill>
              </a:rPr>
              <a:t>Notes annexes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77724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- Principes comptables appliqués</a:t>
            </a:r>
          </a:p>
          <a:p>
            <a:r>
              <a:t>- Estimations critiques</a:t>
            </a:r>
          </a:p>
          <a:p>
            <a:r>
              <a:t>- Instruments financiers</a:t>
            </a:r>
          </a:p>
          <a:p>
            <a:r>
              <a:t>- Engagements hors bilan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