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Formation Conducteur de Travaux Télécom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61520" cy="548640"/>
          </a:xfrm>
          <a:prstGeom prst="rect">
            <a:avLst/>
          </a:prstGeom>
          <a:solidFill>
            <a:srgbClr val="214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🎯 Objectifs de la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Piloter les chantiers télécom dans le respect des normes et des délais</a:t>
            </a:r>
          </a:p>
          <a:p>
            <a:r>
              <a:t>- Coordonner équipes, clients et sous-traitants</a:t>
            </a:r>
          </a:p>
          <a:p>
            <a:r>
              <a:t>- Garantir la sécurité, la conformité et la qualité</a:t>
            </a:r>
          </a:p>
          <a:p>
            <a:r>
              <a:t>- Maîtriser le reporting et la communication projet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📚 Modules pédagogiques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Environnement des réseaux (FTTH, FH, Mobile)</a:t>
            </a:r>
          </a:p>
          <a:p>
            <a:r>
              <a:t>2. Lecture de plans et DOE</a:t>
            </a:r>
          </a:p>
          <a:p>
            <a:r>
              <a:t>3. Organisation de chantier</a:t>
            </a:r>
          </a:p>
          <a:p>
            <a:r>
              <a:t>4. Suivi qualité et sécurité</a:t>
            </a:r>
          </a:p>
          <a:p>
            <a:r>
              <a:t>5. Gestion de projet</a:t>
            </a:r>
          </a:p>
          <a:p>
            <a:r>
              <a:t>6. Communication &amp; reporting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🧠 Méthodes pédagogiques conseillées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Apport technique avec documents illustrés</a:t>
            </a:r>
          </a:p>
          <a:p>
            <a:r>
              <a:t>- Démonstrations sur cas terrain</a:t>
            </a:r>
          </a:p>
          <a:p>
            <a:r>
              <a:t>- Mises en situation (brief client, planification, reporting)</a:t>
            </a:r>
          </a:p>
          <a:p>
            <a:r>
              <a:t>- Debrief collectif et retour d'expérience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✔️ Conseils pédagogiques pour le formateur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Utiliser des documents réels anonymisés</a:t>
            </a:r>
          </a:p>
          <a:p>
            <a:r>
              <a:t>• Mener l’atelier comme un brief de production terrain</a:t>
            </a:r>
          </a:p>
          <a:p>
            <a:r>
              <a:t>• Alterner atelier papier et mise en situation numérique</a:t>
            </a:r>
          </a:p>
          <a:p>
            <a:r>
              <a:t>• Inviter un conducteur de travaux pour retour d’expérience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