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Atelier PDCA - Amélioration Continue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6304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Comprendre et appliquer le cycle Plan – Do – Check –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Schéma du cycle PDCA</a:t>
            </a:r>
          </a:p>
        </p:txBody>
      </p:sp>
      <p:sp>
        <p:nvSpPr>
          <p:cNvPr id="3" name="Oval 2"/>
          <p:cNvSpPr/>
          <p:nvPr/>
        </p:nvSpPr>
        <p:spPr>
          <a:xfrm>
            <a:off x="914400" y="1371600"/>
            <a:ext cx="1828800" cy="914400"/>
          </a:xfrm>
          <a:prstGeom prst="ellipse">
            <a:avLst/>
          </a:prstGeom>
          <a:solidFill>
            <a:srgbClr val="FFE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000"/>
            </a:pPr>
            <a:r>
              <a:t>PLAN</a:t>
            </a:r>
          </a:p>
        </p:txBody>
      </p:sp>
      <p:sp>
        <p:nvSpPr>
          <p:cNvPr id="4" name="Oval 3"/>
          <p:cNvSpPr/>
          <p:nvPr/>
        </p:nvSpPr>
        <p:spPr>
          <a:xfrm>
            <a:off x="5943600" y="1371600"/>
            <a:ext cx="1828800" cy="914400"/>
          </a:xfrm>
          <a:prstGeom prst="ellipse">
            <a:avLst/>
          </a:prstGeom>
          <a:solidFill>
            <a:srgbClr val="C6EF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000"/>
            </a:pPr>
            <a:r>
              <a:t>DO</a:t>
            </a:r>
          </a:p>
        </p:txBody>
      </p:sp>
      <p:sp>
        <p:nvSpPr>
          <p:cNvPr id="5" name="Oval 4"/>
          <p:cNvSpPr/>
          <p:nvPr/>
        </p:nvSpPr>
        <p:spPr>
          <a:xfrm>
            <a:off x="5943600" y="3657600"/>
            <a:ext cx="1828800" cy="914400"/>
          </a:xfrm>
          <a:prstGeom prst="ellipse">
            <a:avLst/>
          </a:prstGeom>
          <a:solidFill>
            <a:srgbClr val="FFC7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000"/>
            </a:pPr>
            <a:r>
              <a:t>CHECK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3657600"/>
            <a:ext cx="1828800" cy="914400"/>
          </a:xfrm>
          <a:prstGeom prst="ellipse">
            <a:avLst/>
          </a:prstGeom>
          <a:solidFill>
            <a:srgbClr val="DDD9F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000"/>
            </a:pPr>
            <a:r>
              <a:t>ACT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Résumé visuel du PDCA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/>
            </a:pPr>
            <a:r>
              <a:t>🟡 PLAN : Identifier un problème et planifier les actions.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/>
            </a:pPr>
            <a:r>
              <a:t>🟢 DO : Mettre en œuvre la solution à petite échelle.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/>
            </a:pPr>
            <a:r>
              <a:t>🔴 CHECK : Vérifier les résultats obtenus.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1148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/>
            </a:pPr>
            <a:r>
              <a:t>🟣 ACT : Standardiser ou ajuster selon les résultats.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 pratique PDCA – Délai administratif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7724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/>
            </a:pPr>
            <a:r>
              <a:t>📍 Problème : Délai de 18 jours pour délivrer les cartes d'identité.</a:t>
            </a:r>
          </a:p>
          <a:p>
            <a:pPr>
              <a:defRPr sz="1600"/>
            </a:pPr>
            <a:r>
              <a:t>🟡 PLAN : Diagnostic et identification des blocages.</a:t>
            </a:r>
          </a:p>
          <a:p>
            <a:pPr>
              <a:defRPr sz="1600"/>
            </a:pPr>
            <a:r>
              <a:t>🟢 DO : Test de créneaux prioritaires pendant 15 jours.</a:t>
            </a:r>
          </a:p>
          <a:p>
            <a:pPr>
              <a:defRPr sz="1600"/>
            </a:pPr>
            <a:r>
              <a:t>🔴 CHECK : Résultat mesuré : délai moyen réduit à 10 jours.</a:t>
            </a:r>
          </a:p>
          <a:p>
            <a:pPr>
              <a:defRPr sz="1600"/>
            </a:pPr>
            <a:r>
              <a:t>🟣 ACT : Extension du dispositif et coordination RH.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