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– Planifier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Décrivez le problème à traiter et les actions envisagées.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7772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(Espace réservé pour la saisie des participants...)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 – Mettre en œuvre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Indiquez l'action test mise en place et les premières observations.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7772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(Espace réservé pour la saisie des participants...)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CHECK – Vérifier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Présentez les résultats obtenus et les écarts constatés.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7772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(Espace réservé pour la saisie des participants...)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ACT – Ajuster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Expliquez la décision prise (ajuster, standardiser, relancer un cycle).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7772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(Espace réservé pour la saisie des participants...)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Restitution de l'atelier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Résumez votre problème, vos actions et vos résultats</a:t>
            </a:r>
          </a:p>
          <a:p>
            <a:r>
              <a:t>- Présentez votre retour d’expérience au groupe</a:t>
            </a:r>
          </a:p>
          <a:p>
            <a:r>
              <a:t>- Comparez vos décisions finales (ACT) entre groupes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