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Objectifs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Courant</c:v>
                </c:pt>
                <c:pt idx="1">
                  <c:v>Moyen Terme</c:v>
                </c:pt>
                <c:pt idx="2">
                  <c:v>Long Terme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40</c:v>
                </c:pt>
                <c:pt idx="1">
                  <c:v>30</c:v>
                </c:pt>
                <c:pt idx="2">
                  <c:v>30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3399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Présentation Professionnelle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66CC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99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Présentation Générale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8C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Projets et Activités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C00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Objectifs Stratégiques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914400" y="1828800"/>
          <a:ext cx="7315200" cy="27432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663399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Ressources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Conclusion et Perspectives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