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PRÉSENTATION DE L’OFFRE DE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Entreprise : __________________</a:t>
            </a:r>
          </a:p>
          <a:p>
            <a:r>
              <a:t>Client : __________________</a:t>
            </a:r>
          </a:p>
          <a:p>
            <a:r>
              <a:t>Date : __/__/____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Décrivez votre entreprise, son expertise, ses valeurs et ses références.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Expliquez la situation du client et les besoins spécifiques qu’il souhaite adresser.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Détaillez les solutions et services que vous proposez pour répondre aux besoins du client.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Processus et Déroulement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Actions Clés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Délai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Phase 1 : Analyse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Évaluation des besoins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[Durée]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Phase 2 : Mise en œuvre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Déploiement des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[Durée]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Phase 3 : Suivi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Optimisation et ajustements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[Durée]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Expliquez en quoi votre service se distingue et quels bénéfices concrets le client en tirera.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Tarification et Conditions Financières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457200">
                <a:tc>
                  <a:txBody>
                    <a:bodyPr/>
                    <a:lstStyle/>
                    <a:p>
                      <a:r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Tarif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Conditions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[Service 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[Prix]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[Modalités]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[Service 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[Prix]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[Modalités]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Décrivez vos engagements en matière de qualité, délais et service après-vente.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Ajoutez des références et témoignages pour crédibiliser votre service.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Mentionnez les clauses contractuelles et obtenez la validation du client.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Résumé des points clés et coordonnées pour toute question.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