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682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Plan d'Innovation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Un guide structuré pour stimuler l'innovation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0E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Vision et 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1. Définir une vision claire de l'innovation.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2. Fixer des objectifs mesurables.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3. Aligner l'innovation avec la stratégie globale.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A46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Initiatives Innovantes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1. Identifier les idées innovantes.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2. Évaluer la faisabilité et l'impact.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3. Planifier leur mise en œuvre.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7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Analyse de l'État Actuel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1. Identifier les processus actuels.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2. Évaluer les forces et faiblesses.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3. Identifier les opportunités d'amélioration.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DD8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Planification et Priorisation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8288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3429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Initiative</a:t>
                      </a:r>
                    </a:p>
                  </a:txBody>
                  <a:tcPr>
                    <a:solidFill>
                      <a:srgbClr val="4682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Priorité</a:t>
                      </a:r>
                    </a:p>
                  </a:txBody>
                  <a:tcPr>
                    <a:solidFill>
                      <a:srgbClr val="4682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>
                    <a:solidFill>
                      <a:srgbClr val="4682B4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Automatisation des tâches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Haute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1 mois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Formation des employés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Moyenne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3 mois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Mise à jour des outils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Basse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000000"/>
                          </a:solidFill>
                        </a:defRPr>
                      </a:pPr>
                      <a:r>
                        <a:t>6 mois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0EE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Représentation Visuelle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sp>
        <p:nvSpPr>
          <p:cNvPr id="4" name="Oval 3"/>
          <p:cNvSpPr/>
          <p:nvPr/>
        </p:nvSpPr>
        <p:spPr>
          <a:xfrm>
            <a:off x="2743200" y="1828800"/>
            <a:ext cx="1828800" cy="1828800"/>
          </a:xfrm>
          <a:prstGeom prst="ellipse">
            <a:avLst/>
          </a:prstGeom>
          <a:solidFill>
            <a:srgbClr val="FF45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