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>
                <a:solidFill>
                  <a:srgbClr val="00008B"/>
                </a:solidFill>
              </a:defRPr>
            </a:pPr>
            <a:r>
              <a:t>Modèle de Reporting Professionnel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Un modèle structuré pour l’analyse et la présentation des activités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1. Synthèse de l'Activité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8288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304800">
                <a:tc>
                  <a:txBody>
                    <a:bodyPr/>
                    <a:lstStyle/>
                    <a:p>
                      <a:r>
                        <a:t>Indicateur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Valeur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Période analysée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Chiffre d'affaires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Nombre de ventes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Marge brute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Résultat net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228B22"/>
                </a:solidFill>
              </a:defRPr>
            </a:pPr>
            <a:r>
              <a:t>2. Analyse des Performances Commerciales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304800">
                <a:tc>
                  <a:txBody>
                    <a:bodyPr/>
                    <a:lstStyle/>
                    <a:p>
                      <a:r>
                        <a:t>Produit/Service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Chiffre d'affaires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Nombre de ventes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8B0000"/>
                </a:solidFill>
              </a:defRPr>
            </a:pPr>
            <a:r>
              <a:t>3. Suivi Financier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304800">
                <a:tc>
                  <a:txBody>
                    <a:bodyPr/>
                    <a:lstStyle/>
                    <a:p>
                      <a:r>
                        <a:t>Catégorie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Montant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Commentaire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Revenus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Charges fixes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Charges 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Investissements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t>Résultat 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FF8C00"/>
                </a:solidFill>
              </a:defRPr>
            </a:pPr>
            <a:r>
              <a:t>4. Objectifs et Perspectives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365760">
                <a:tc>
                  <a:txBody>
                    <a:bodyPr/>
                    <a:lstStyle/>
                    <a:p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Actions à mettre en place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4B0082"/>
                </a:solidFill>
              </a:defRPr>
            </a:pPr>
            <a:r>
              <a:t>5. Conclusion et Recommandations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Principaux enseignements : </a:t>
            </a:r>
          </a:p>
          <a:p>
            <a:r>
              <a:t>• Recommandations stratégiques : </a:t>
            </a:r>
          </a:p>
          <a:p>
            <a:r>
              <a:t>• Actions prioritaires à mettre en place : </a:t>
            </a:r>
          </a:p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